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396" r:id="rId1"/>
    <p:sldMasterId id="2147485414" r:id="rId2"/>
  </p:sldMasterIdLst>
  <p:notesMasterIdLst>
    <p:notesMasterId r:id="rId27"/>
  </p:notesMasterIdLst>
  <p:handoutMasterIdLst>
    <p:handoutMasterId r:id="rId28"/>
  </p:handoutMasterIdLst>
  <p:sldIdLst>
    <p:sldId id="298" r:id="rId3"/>
    <p:sldId id="299" r:id="rId4"/>
    <p:sldId id="300" r:id="rId5"/>
    <p:sldId id="301" r:id="rId6"/>
    <p:sldId id="302" r:id="rId7"/>
    <p:sldId id="303" r:id="rId8"/>
    <p:sldId id="304" r:id="rId9"/>
    <p:sldId id="305" r:id="rId10"/>
    <p:sldId id="306" r:id="rId11"/>
    <p:sldId id="307" r:id="rId12"/>
    <p:sldId id="308" r:id="rId13"/>
    <p:sldId id="267" r:id="rId14"/>
    <p:sldId id="268" r:id="rId15"/>
    <p:sldId id="269" r:id="rId16"/>
    <p:sldId id="270" r:id="rId17"/>
    <p:sldId id="271" r:id="rId18"/>
    <p:sldId id="272" r:id="rId19"/>
    <p:sldId id="273" r:id="rId20"/>
    <p:sldId id="292" r:id="rId21"/>
    <p:sldId id="293" r:id="rId22"/>
    <p:sldId id="294" r:id="rId23"/>
    <p:sldId id="295" r:id="rId24"/>
    <p:sldId id="296" r:id="rId25"/>
    <p:sldId id="297" r:id="rId26"/>
  </p:sldIdLst>
  <p:sldSz cx="9144000" cy="6858000" type="screen4x3"/>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9" autoAdjust="0"/>
    <p:restoredTop sz="86468" autoAdjust="0"/>
  </p:normalViewPr>
  <p:slideViewPr>
    <p:cSldViewPr>
      <p:cViewPr>
        <p:scale>
          <a:sx n="62" d="100"/>
          <a:sy n="62" d="100"/>
        </p:scale>
        <p:origin x="-1104" y="-786"/>
      </p:cViewPr>
      <p:guideLst>
        <p:guide orient="horz" pos="2160"/>
        <p:guide pos="2880"/>
      </p:guideLst>
    </p:cSldViewPr>
  </p:slideViewPr>
  <p:outlineViewPr>
    <p:cViewPr>
      <p:scale>
        <a:sx n="33" d="100"/>
        <a:sy n="33" d="100"/>
      </p:scale>
      <p:origin x="0" y="630"/>
    </p:cViewPr>
  </p:outlineViewPr>
  <p:notesTextViewPr>
    <p:cViewPr>
      <p:scale>
        <a:sx n="100" d="100"/>
        <a:sy n="100" d="100"/>
      </p:scale>
      <p:origin x="0" y="0"/>
    </p:cViewPr>
  </p:notesTextViewPr>
  <p:sorterViewPr>
    <p:cViewPr>
      <p:scale>
        <a:sx n="94" d="100"/>
        <a:sy n="9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atin typeface="Arial" panose="020B0604020202020204" pitchFamily="34" charset="0"/>
              </a:defRPr>
            </a:lvl1pPr>
          </a:lstStyle>
          <a:p>
            <a:pPr>
              <a:defRPr/>
            </a:pPr>
            <a:endParaRPr lang="hr-HR"/>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smtClean="0">
                <a:latin typeface="Arial" panose="020B0604020202020204" pitchFamily="34" charset="0"/>
              </a:defRPr>
            </a:lvl1pPr>
          </a:lstStyle>
          <a:p>
            <a:pPr>
              <a:defRPr/>
            </a:pPr>
            <a:fld id="{568F0943-FB40-4A7A-8620-52780257B4DC}" type="datetimeFigureOut">
              <a:rPr lang="hr-HR"/>
              <a:pPr>
                <a:defRPr/>
              </a:pPr>
              <a:t>19.3.2014</a:t>
            </a:fld>
            <a:endParaRPr lang="hr-HR"/>
          </a:p>
        </p:txBody>
      </p:sp>
      <p:sp>
        <p:nvSpPr>
          <p:cNvPr id="4" name="Footer Placeholder 3"/>
          <p:cNvSpPr>
            <a:spLocks noGrp="1"/>
          </p:cNvSpPr>
          <p:nvPr>
            <p:ph type="ftr" sz="quarter" idx="2"/>
          </p:nvPr>
        </p:nvSpPr>
        <p:spPr>
          <a:xfrm>
            <a:off x="0" y="9428163"/>
            <a:ext cx="2946400" cy="498475"/>
          </a:xfrm>
          <a:prstGeom prst="rect">
            <a:avLst/>
          </a:prstGeom>
        </p:spPr>
        <p:txBody>
          <a:bodyPr vert="horz" lIns="91440" tIns="45720" rIns="91440" bIns="45720" rtlCol="0" anchor="b"/>
          <a:lstStyle>
            <a:lvl1pPr algn="l">
              <a:defRPr sz="1200">
                <a:latin typeface="Arial" panose="020B0604020202020204" pitchFamily="34" charset="0"/>
              </a:defRPr>
            </a:lvl1pPr>
          </a:lstStyle>
          <a:p>
            <a:pPr>
              <a:defRPr/>
            </a:pPr>
            <a:endParaRPr lang="hr-HR"/>
          </a:p>
        </p:txBody>
      </p:sp>
      <p:sp>
        <p:nvSpPr>
          <p:cNvPr id="5" name="Slide Number Placeholder 4"/>
          <p:cNvSpPr>
            <a:spLocks noGrp="1"/>
          </p:cNvSpPr>
          <p:nvPr>
            <p:ph type="sldNum" sz="quarter" idx="3"/>
          </p:nvPr>
        </p:nvSpPr>
        <p:spPr>
          <a:xfrm>
            <a:off x="3849688" y="9428163"/>
            <a:ext cx="2946400" cy="498475"/>
          </a:xfrm>
          <a:prstGeom prst="rect">
            <a:avLst/>
          </a:prstGeom>
        </p:spPr>
        <p:txBody>
          <a:bodyPr vert="horz" lIns="91440" tIns="45720" rIns="91440" bIns="45720" rtlCol="0" anchor="b"/>
          <a:lstStyle>
            <a:lvl1pPr algn="r">
              <a:defRPr sz="1200" smtClean="0">
                <a:latin typeface="Arial" panose="020B0604020202020204" pitchFamily="34" charset="0"/>
              </a:defRPr>
            </a:lvl1pPr>
          </a:lstStyle>
          <a:p>
            <a:pPr>
              <a:defRPr/>
            </a:pPr>
            <a:fld id="{B93B9F0C-1C29-4A20-B703-62AEA841844D}" type="slidenum">
              <a:rPr lang="hr-HR"/>
              <a:pPr>
                <a:defRPr/>
              </a:pPr>
              <a:t>‹#›</a:t>
            </a:fld>
            <a:endParaRPr lang="hr-HR"/>
          </a:p>
        </p:txBody>
      </p:sp>
    </p:spTree>
    <p:extLst>
      <p:ext uri="{BB962C8B-B14F-4D97-AF65-F5344CB8AC3E}">
        <p14:creationId xmlns:p14="http://schemas.microsoft.com/office/powerpoint/2010/main" val="1483230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x-none" altLang="x-none"/>
          </a:p>
        </p:txBody>
      </p:sp>
      <p:sp>
        <p:nvSpPr>
          <p:cNvPr id="409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x-none" altLang="x-none"/>
          </a:p>
        </p:txBody>
      </p:sp>
      <p:sp>
        <p:nvSpPr>
          <p:cNvPr id="3789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x-none" altLang="x-none"/>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441C0BDF-9866-4CB8-903C-B5C57B0D8D9D}" type="slidenum">
              <a:rPr lang="de-DE" altLang="x-none"/>
              <a:pPr>
                <a:defRPr/>
              </a:pPr>
              <a:t>‹#›</a:t>
            </a:fld>
            <a:endParaRPr lang="de-DE" altLang="x-none"/>
          </a:p>
        </p:txBody>
      </p:sp>
    </p:spTree>
    <p:extLst>
      <p:ext uri="{BB962C8B-B14F-4D97-AF65-F5344CB8AC3E}">
        <p14:creationId xmlns:p14="http://schemas.microsoft.com/office/powerpoint/2010/main" val="26018478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fld id="{DB241612-5ACE-400D-881C-7E965CA137E2}" type="slidenum">
              <a:rPr lang="de-DE" altLang="en-US" smtClean="0">
                <a:solidFill>
                  <a:srgbClr val="000000"/>
                </a:solidFill>
                <a:latin typeface="Arial" charset="0"/>
              </a:rPr>
              <a:pPr/>
              <a:t>10</a:t>
            </a:fld>
            <a:endParaRPr lang="de-DE" altLang="en-US" smtClean="0">
              <a:solidFill>
                <a:srgbClr val="000000"/>
              </a:solidFill>
              <a:latin typeface="Arial" charset="0"/>
            </a:endParaRPr>
          </a:p>
        </p:txBody>
      </p:sp>
      <p:sp>
        <p:nvSpPr>
          <p:cNvPr id="50178" name="Rectangle 2"/>
          <p:cNvSpPr>
            <a:spLocks noGrp="1" noRot="1" noChangeAspect="1" noChangeArrowheads="1" noTextEdit="1"/>
          </p:cNvSpPr>
          <p:nvPr>
            <p:ph type="sldImg"/>
          </p:nvPr>
        </p:nvSpPr>
        <p:spPr>
          <a:xfrm>
            <a:off x="1093788" y="874713"/>
            <a:ext cx="4611687" cy="3460750"/>
          </a:xfrm>
          <a:ln/>
        </p:spPr>
      </p:sp>
      <p:sp>
        <p:nvSpPr>
          <p:cNvPr id="50179" name="Rectangle 3"/>
          <p:cNvSpPr>
            <a:spLocks noGrp="1" noChangeArrowheads="1"/>
          </p:cNvSpPr>
          <p:nvPr>
            <p:ph type="body" idx="1"/>
          </p:nvPr>
        </p:nvSpPr>
        <p:spPr>
          <a:xfrm>
            <a:off x="906463" y="4714875"/>
            <a:ext cx="4984750" cy="4652963"/>
          </a:xfrm>
          <a:noFill/>
          <a:ln/>
        </p:spPr>
        <p:txBody>
          <a:bodyPr lIns="91353" tIns="45675" rIns="91353" bIns="45675"/>
          <a:lstStyle/>
          <a:p>
            <a:pPr eaLnBrk="1" hangingPunct="1">
              <a:lnSpc>
                <a:spcPct val="80000"/>
              </a:lnSpc>
            </a:pPr>
            <a:r>
              <a:rPr lang="en-US" altLang="en-US" sz="900" smtClean="0"/>
              <a:t>The scoring system is base don a four point ordinal scale (A, B, C, D). </a:t>
            </a:r>
          </a:p>
          <a:p>
            <a:pPr eaLnBrk="1" hangingPunct="1">
              <a:lnSpc>
                <a:spcPct val="80000"/>
              </a:lnSpc>
            </a:pPr>
            <a:r>
              <a:rPr lang="en-US" altLang="en-US" sz="900" smtClean="0"/>
              <a:t>Performance is measured against a calibration based on ‘internationally accepted </a:t>
            </a:r>
            <a:r>
              <a:rPr lang="en-US" altLang="en-US" sz="900" b="1" smtClean="0"/>
              <a:t>good practice</a:t>
            </a:r>
            <a:r>
              <a:rPr lang="en-US" altLang="en-US" sz="900" smtClean="0"/>
              <a:t>’ representing a score ‘A’. This is not necessarily the same as international  ‘best practice’.  </a:t>
            </a:r>
          </a:p>
          <a:p>
            <a:pPr eaLnBrk="1" hangingPunct="1">
              <a:lnSpc>
                <a:spcPct val="80000"/>
              </a:lnSpc>
            </a:pPr>
            <a:r>
              <a:rPr lang="en-US" altLang="en-US" sz="900" smtClean="0"/>
              <a:t>Sophisticated reforms such as performance based budgeting are not incorporated in the Framework, since the salient features of such reforms often lack international consensus. So ‘A’ ratings do not mean New Zealand standard of system.</a:t>
            </a:r>
          </a:p>
          <a:p>
            <a:pPr eaLnBrk="1" hangingPunct="1">
              <a:lnSpc>
                <a:spcPct val="80000"/>
              </a:lnSpc>
            </a:pPr>
            <a:r>
              <a:rPr lang="en-US" altLang="en-US" sz="900" smtClean="0"/>
              <a:t>‘D’ represents poor/unsatisfactory performance. ‘C’ a rudimentary but crudely functioning system.</a:t>
            </a:r>
          </a:p>
          <a:p>
            <a:pPr eaLnBrk="1" hangingPunct="1">
              <a:lnSpc>
                <a:spcPct val="80000"/>
              </a:lnSpc>
            </a:pPr>
            <a:r>
              <a:rPr lang="en-US" altLang="en-US" sz="900" smtClean="0"/>
              <a:t>Performance is not measured against the local legislation, because this legislation may not always represent internationally accepted good practice. E.g. PI-11(iii) on approval of the budget before the start of the fiscal year.</a:t>
            </a:r>
          </a:p>
          <a:p>
            <a:pPr eaLnBrk="1" hangingPunct="1">
              <a:lnSpc>
                <a:spcPct val="80000"/>
              </a:lnSpc>
            </a:pPr>
            <a:endParaRPr lang="en-US" altLang="en-US" sz="900" smtClean="0"/>
          </a:p>
          <a:p>
            <a:pPr eaLnBrk="1" hangingPunct="1">
              <a:lnSpc>
                <a:spcPct val="80000"/>
              </a:lnSpc>
            </a:pPr>
            <a:r>
              <a:rPr lang="en-US" altLang="en-US" sz="900" smtClean="0"/>
              <a:t>A numerical scale has deliberately been avoided in order to discourage simplistic numerical aggregation, which may serve only the purpose of cross-country comparison. Such cross-country comparison was not the purpose of developing the PEFA  framework and therefore not the basis for its design.</a:t>
            </a:r>
          </a:p>
          <a:p>
            <a:pPr eaLnBrk="1" hangingPunct="1">
              <a:lnSpc>
                <a:spcPct val="80000"/>
              </a:lnSpc>
            </a:pPr>
            <a:r>
              <a:rPr lang="en-US" altLang="en-US" sz="900" smtClean="0"/>
              <a:t>Look at an indicator example in the blue booklet e.g. PI-19 pages 38-39. Note the 4 parts for each indicator: general description; definition of dimensions; calibration table with specific requirements for each score; scoring aggregation method.</a:t>
            </a:r>
          </a:p>
          <a:p>
            <a:pPr eaLnBrk="1" hangingPunct="1">
              <a:lnSpc>
                <a:spcPct val="80000"/>
              </a:lnSpc>
            </a:pPr>
            <a:endParaRPr lang="en-US" altLang="en-US" sz="900" smtClean="0"/>
          </a:p>
          <a:p>
            <a:pPr eaLnBrk="1" hangingPunct="1">
              <a:lnSpc>
                <a:spcPct val="80000"/>
              </a:lnSpc>
            </a:pPr>
            <a:r>
              <a:rPr lang="en-US" altLang="en-US" sz="900" smtClean="0"/>
              <a:t>It is useful to start scoring by considering the description of the D rating and whether the PFM system meets the requirements of a C rating. If so, would it also meet the criteria for a B rating etc. In this way, none of the requirements will be overlooked. </a:t>
            </a:r>
          </a:p>
          <a:p>
            <a:pPr eaLnBrk="1" hangingPunct="1">
              <a:lnSpc>
                <a:spcPct val="80000"/>
              </a:lnSpc>
            </a:pPr>
            <a:endParaRPr lang="en-US" altLang="en-US" sz="900" smtClean="0"/>
          </a:p>
          <a:p>
            <a:pPr eaLnBrk="1" hangingPunct="1">
              <a:lnSpc>
                <a:spcPct val="80000"/>
              </a:lnSpc>
            </a:pPr>
            <a:r>
              <a:rPr lang="en-US" altLang="en-US" sz="900" smtClean="0"/>
              <a:t>Do not score if evidence is insufficient. A ‘no score’ indicates a serious gap in information which the government should normally possess. This information gap should be a focus for improvement before the next assessment takes place. Do not score ‘D’ if there is no information available</a:t>
            </a:r>
          </a:p>
          <a:p>
            <a:pPr eaLnBrk="1" hangingPunct="1">
              <a:lnSpc>
                <a:spcPct val="80000"/>
              </a:lnSpc>
            </a:pPr>
            <a:endParaRPr lang="en-US" altLang="en-US" sz="900" smtClean="0"/>
          </a:p>
          <a:p>
            <a:pPr eaLnBrk="1" hangingPunct="1">
              <a:lnSpc>
                <a:spcPct val="80000"/>
              </a:lnSpc>
            </a:pPr>
            <a:r>
              <a:rPr lang="en-US" altLang="en-US" sz="900" smtClean="0"/>
              <a:t>Use of Arrow: (i) a performance change from last assessment , not reflected in the score (ii) a recent change in systems which is certain to have brought an improvement for which hard evidence is not yet available due to the time lag of obtaining such data – the use of arrows will increase as more repeat assessments come forward.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p>
            <a:fld id="{64FB4F92-BB00-40F2-A86C-E0DF284E05FA}" type="slidenum">
              <a:rPr lang="de-DE" altLang="en-US" smtClean="0">
                <a:latin typeface="Arial" charset="0"/>
              </a:rPr>
              <a:pPr/>
              <a:t>19</a:t>
            </a:fld>
            <a:endParaRPr lang="de-DE" altLang="en-US" smtClean="0">
              <a:latin typeface="Arial" charset="0"/>
            </a:endParaRPr>
          </a:p>
        </p:txBody>
      </p:sp>
      <p:sp>
        <p:nvSpPr>
          <p:cNvPr id="68610" name="Rectangle 2"/>
          <p:cNvSpPr>
            <a:spLocks noGrp="1" noRot="1" noChangeAspect="1" noChangeArrowheads="1" noTextEdit="1"/>
          </p:cNvSpPr>
          <p:nvPr>
            <p:ph type="sldImg"/>
          </p:nvPr>
        </p:nvSpPr>
        <p:spPr>
          <a:xfrm>
            <a:off x="1095375" y="874713"/>
            <a:ext cx="4611688" cy="3460750"/>
          </a:xfrm>
          <a:ln/>
        </p:spPr>
      </p:sp>
      <p:sp>
        <p:nvSpPr>
          <p:cNvPr id="68611" name="Rectangle 3"/>
          <p:cNvSpPr>
            <a:spLocks noGrp="1" noChangeArrowheads="1"/>
          </p:cNvSpPr>
          <p:nvPr>
            <p:ph type="body" idx="1"/>
          </p:nvPr>
        </p:nvSpPr>
        <p:spPr>
          <a:xfrm>
            <a:off x="906463" y="4714875"/>
            <a:ext cx="4984750" cy="4467225"/>
          </a:xfrm>
          <a:noFill/>
          <a:ln/>
        </p:spPr>
        <p:txBody>
          <a:bodyPr/>
          <a:lstStyle/>
          <a:p>
            <a:pPr eaLnBrk="1" hangingPunct="1"/>
            <a:r>
              <a:rPr lang="en-US" altLang="en-US" smtClean="0"/>
              <a:t>The reform recently implemented or ongoing measures may have been described for each indicator in the previous section of the report. Here a summary can be made to give an overview of reform efforts.</a:t>
            </a:r>
          </a:p>
          <a:p>
            <a:pPr eaLnBrk="1" hangingPunct="1"/>
            <a:endParaRPr lang="en-US" altLang="en-US" smtClean="0"/>
          </a:p>
          <a:p>
            <a:pPr eaLnBrk="1" hangingPunct="1"/>
            <a:r>
              <a:rPr lang="en-US" altLang="en-US" smtClean="0"/>
              <a:t>The section looks at institutional factors that may support or obstruct future reform activity and results </a:t>
            </a:r>
            <a:r>
              <a:rPr lang="en-US" altLang="en-US" b="1" smtClean="0">
                <a:solidFill>
                  <a:schemeClr val="bg1"/>
                </a:solidFill>
              </a:rPr>
              <a:t>, </a:t>
            </a:r>
            <a:r>
              <a:rPr lang="en-US" altLang="en-US" b="1" smtClean="0"/>
              <a:t>e.g. extent of government ownership and leadership and reform coordination across government including other core administrative reforms.</a:t>
            </a:r>
          </a:p>
          <a:p>
            <a:pPr eaLnBrk="1" hangingPunct="1"/>
            <a:endParaRPr lang="en-US" altLang="en-US" b="1" smtClean="0"/>
          </a:p>
          <a:p>
            <a:pPr eaLnBrk="1" hangingPunct="1"/>
            <a:r>
              <a:rPr lang="en-US" altLang="en-US" b="1" smtClean="0"/>
              <a:t>The section is not intended to judge technical adequacy  of the reforms  nor to make recommendations.</a:t>
            </a:r>
          </a:p>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p>
            <a:fld id="{96ADDA38-A8DE-42F8-88E3-502DD6466ACD}" type="slidenum">
              <a:rPr lang="de-DE" altLang="en-US" smtClean="0">
                <a:latin typeface="Arial" charset="0"/>
              </a:rPr>
              <a:pPr/>
              <a:t>20</a:t>
            </a:fld>
            <a:endParaRPr lang="de-DE" altLang="en-US" smtClean="0">
              <a:latin typeface="Arial" charset="0"/>
            </a:endParaRPr>
          </a:p>
        </p:txBody>
      </p:sp>
      <p:sp>
        <p:nvSpPr>
          <p:cNvPr id="70658" name="Rectangle 2"/>
          <p:cNvSpPr>
            <a:spLocks noGrp="1" noRot="1" noChangeAspect="1" noChangeArrowheads="1" noTextEdit="1"/>
          </p:cNvSpPr>
          <p:nvPr>
            <p:ph type="sldImg"/>
          </p:nvPr>
        </p:nvSpPr>
        <p:spPr>
          <a:xfrm>
            <a:off x="1095375" y="874713"/>
            <a:ext cx="4611688" cy="3460750"/>
          </a:xfrm>
          <a:ln/>
        </p:spPr>
      </p:sp>
      <p:sp>
        <p:nvSpPr>
          <p:cNvPr id="70659" name="Rectangle 3"/>
          <p:cNvSpPr>
            <a:spLocks noGrp="1" noChangeArrowheads="1"/>
          </p:cNvSpPr>
          <p:nvPr>
            <p:ph type="body" idx="1"/>
          </p:nvPr>
        </p:nvSpPr>
        <p:spPr>
          <a:xfrm>
            <a:off x="906463" y="4714875"/>
            <a:ext cx="4984750" cy="4467225"/>
          </a:xfrm>
          <a:noFill/>
          <a:ln/>
        </p:spPr>
        <p:txBody>
          <a:bodyPr/>
          <a:lstStyle/>
          <a:p>
            <a:pPr eaLnBrk="1" hangingPunct="1"/>
            <a:r>
              <a:rPr lang="en-US" altLang="en-US" smtClean="0"/>
              <a:t>A special session of the workshop is focused on this chapter.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99F033A7-AF55-4755-8FCB-B55CC7AC6300}" type="slidenum">
              <a:rPr lang="de-DE" altLang="en-US" smtClean="0">
                <a:solidFill>
                  <a:srgbClr val="000000"/>
                </a:solidFill>
                <a:latin typeface="Arial" charset="0"/>
              </a:rPr>
              <a:pPr/>
              <a:t>11</a:t>
            </a:fld>
            <a:endParaRPr lang="de-DE" altLang="en-US" smtClean="0">
              <a:solidFill>
                <a:srgbClr val="000000"/>
              </a:solidFill>
              <a:latin typeface="Arial" charset="0"/>
            </a:endParaRPr>
          </a:p>
        </p:txBody>
      </p:sp>
      <p:sp>
        <p:nvSpPr>
          <p:cNvPr id="52226" name="Rectangle 2"/>
          <p:cNvSpPr>
            <a:spLocks noGrp="1" noRot="1" noChangeAspect="1" noChangeArrowheads="1" noTextEdit="1"/>
          </p:cNvSpPr>
          <p:nvPr>
            <p:ph type="sldImg"/>
          </p:nvPr>
        </p:nvSpPr>
        <p:spPr>
          <a:xfrm>
            <a:off x="1093788" y="874713"/>
            <a:ext cx="4611687" cy="3460750"/>
          </a:xfrm>
          <a:ln/>
        </p:spPr>
      </p:sp>
      <p:sp>
        <p:nvSpPr>
          <p:cNvPr id="52227" name="Rectangle 3"/>
          <p:cNvSpPr>
            <a:spLocks noGrp="1" noChangeArrowheads="1"/>
          </p:cNvSpPr>
          <p:nvPr>
            <p:ph type="body" idx="1"/>
          </p:nvPr>
        </p:nvSpPr>
        <p:spPr>
          <a:xfrm>
            <a:off x="906463" y="4714875"/>
            <a:ext cx="4984750" cy="4467225"/>
          </a:xfrm>
          <a:noFill/>
          <a:ln/>
        </p:spPr>
        <p:txBody>
          <a:bodyPr lIns="91353" tIns="45675" rIns="91353" bIns="45675"/>
          <a:lstStyle/>
          <a:p>
            <a:pPr eaLnBrk="1" hangingPunct="1"/>
            <a:r>
              <a:rPr lang="en-US" altLang="en-US" smtClean="0"/>
              <a:t>Most indicators have 2, 3 or 4 dimensions (or sub-indicators).</a:t>
            </a:r>
          </a:p>
          <a:p>
            <a:pPr eaLnBrk="1" hangingPunct="1"/>
            <a:r>
              <a:rPr lang="en-US" altLang="en-US" smtClean="0"/>
              <a:t>Each dimension must be scored separately i.e. in total </a:t>
            </a:r>
            <a:r>
              <a:rPr lang="en-US" altLang="en-US" b="1" smtClean="0"/>
              <a:t>76 scores</a:t>
            </a:r>
            <a:r>
              <a:rPr lang="en-US" altLang="en-US" smtClean="0"/>
              <a:t> must be determined in an assessment.</a:t>
            </a:r>
          </a:p>
          <a:p>
            <a:pPr eaLnBrk="1" hangingPunct="1"/>
            <a:endParaRPr lang="en-US" altLang="en-US" smtClean="0"/>
          </a:p>
          <a:p>
            <a:pPr eaLnBrk="1" hangingPunct="1"/>
            <a:r>
              <a:rPr lang="en-US" altLang="en-US" smtClean="0"/>
              <a:t>The choice of scoring method (M1 or M2) is fixed for each indicator and clearly indicated at the top of the calibration table for each indicator (</a:t>
            </a:r>
            <a:r>
              <a:rPr lang="en-US" altLang="en-US" b="1" smtClean="0"/>
              <a:t>see again page 39 of the Framework</a:t>
            </a:r>
            <a:r>
              <a:rPr lang="en-US" altLang="en-US" smtClean="0"/>
              <a:t> booklet).</a:t>
            </a:r>
          </a:p>
          <a:p>
            <a:pPr eaLnBrk="1" hangingPunct="1"/>
            <a:endParaRPr lang="en-US" altLang="en-US" smtClean="0"/>
          </a:p>
          <a:p>
            <a:pPr eaLnBrk="1" hangingPunct="1"/>
            <a:r>
              <a:rPr lang="en-US" altLang="en-US" smtClean="0"/>
              <a:t>Note that ‘+’ ratings cannot be given directly. They only emerge from combining dimensional scores.</a:t>
            </a:r>
          </a:p>
          <a:p>
            <a:pPr eaLnBrk="1" hangingPunct="1"/>
            <a:endParaRPr lang="en-US" altLang="en-US" smtClean="0"/>
          </a:p>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06A4EAAA-039B-4A09-A43A-051B8579820E}" type="slidenum">
              <a:rPr lang="de-DE" altLang="en-US" smtClean="0">
                <a:latin typeface="Arial" charset="0"/>
              </a:rPr>
              <a:pPr/>
              <a:t>12</a:t>
            </a:fld>
            <a:endParaRPr lang="de-DE" altLang="en-US" smtClean="0">
              <a:latin typeface="Arial" charset="0"/>
            </a:endParaRPr>
          </a:p>
        </p:txBody>
      </p:sp>
      <p:sp>
        <p:nvSpPr>
          <p:cNvPr id="54274" name="Rectangle 2"/>
          <p:cNvSpPr>
            <a:spLocks noGrp="1" noRot="1" noChangeAspect="1" noChangeArrowheads="1" noTextEdit="1"/>
          </p:cNvSpPr>
          <p:nvPr>
            <p:ph type="sldImg"/>
          </p:nvPr>
        </p:nvSpPr>
        <p:spPr>
          <a:xfrm>
            <a:off x="1095375" y="874713"/>
            <a:ext cx="4611688" cy="3460750"/>
          </a:xfrm>
          <a:ln/>
        </p:spPr>
      </p:sp>
      <p:sp>
        <p:nvSpPr>
          <p:cNvPr id="54275" name="Rectangle 3"/>
          <p:cNvSpPr>
            <a:spLocks noGrp="1" noChangeArrowheads="1"/>
          </p:cNvSpPr>
          <p:nvPr>
            <p:ph type="body" idx="1"/>
          </p:nvPr>
        </p:nvSpPr>
        <p:spPr>
          <a:xfrm>
            <a:off x="906463" y="4714875"/>
            <a:ext cx="4984750" cy="4467225"/>
          </a:xfrm>
          <a:noFill/>
          <a:ln/>
        </p:spPr>
        <p:txBody>
          <a:bodyPr/>
          <a:lstStyle/>
          <a:p>
            <a:pPr eaLnBrk="1" hangingPunct="1"/>
            <a:r>
              <a:rPr lang="en-US" altLang="en-US" smtClean="0"/>
              <a:t>Weakest link is used where the performance on one of the dimensions can undermine the value of performance on other dimensions e.g. for PI-26 external audit, the use of the audit reports to rectify problems is crucial. Without that, the value of high standard wide covering audits is very limited.  </a:t>
            </a:r>
          </a:p>
          <a:p>
            <a:pPr eaLnBrk="1" hangingPunct="1"/>
            <a:endParaRPr lang="en-US" altLang="en-US" smtClean="0"/>
          </a:p>
          <a:p>
            <a:pPr eaLnBrk="1" hangingPunct="1"/>
            <a:r>
              <a:rPr lang="en-US" altLang="en-US" smtClean="0"/>
              <a:t>In this example D+ is given as the weakest score is for dimension (i) (D) since the stock of arrears is more than 10% - however a + is added to reflect that dimension (ii) has scored a B.</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FD8531CC-36BA-4F27-BCCA-EAC5B8CBD71C}" type="slidenum">
              <a:rPr lang="de-DE" altLang="en-US" smtClean="0">
                <a:latin typeface="Arial" charset="0"/>
              </a:rPr>
              <a:pPr/>
              <a:t>13</a:t>
            </a:fld>
            <a:endParaRPr lang="de-DE" altLang="en-US" smtClean="0">
              <a:latin typeface="Arial" charset="0"/>
            </a:endParaRPr>
          </a:p>
        </p:txBody>
      </p:sp>
      <p:sp>
        <p:nvSpPr>
          <p:cNvPr id="56322" name="Rectangle 2"/>
          <p:cNvSpPr>
            <a:spLocks noGrp="1" noRot="1" noChangeAspect="1" noChangeArrowheads="1" noTextEdit="1"/>
          </p:cNvSpPr>
          <p:nvPr>
            <p:ph type="sldImg"/>
          </p:nvPr>
        </p:nvSpPr>
        <p:spPr>
          <a:xfrm>
            <a:off x="1095375" y="874713"/>
            <a:ext cx="4611688" cy="3460750"/>
          </a:xfrm>
          <a:ln/>
        </p:spPr>
      </p:sp>
      <p:sp>
        <p:nvSpPr>
          <p:cNvPr id="56323" name="Rectangle 3"/>
          <p:cNvSpPr>
            <a:spLocks noGrp="1" noChangeArrowheads="1"/>
          </p:cNvSpPr>
          <p:nvPr>
            <p:ph type="body" idx="1"/>
          </p:nvPr>
        </p:nvSpPr>
        <p:spPr>
          <a:xfrm>
            <a:off x="906463" y="4714875"/>
            <a:ext cx="4984750" cy="4467225"/>
          </a:xfrm>
          <a:noFill/>
          <a:ln/>
        </p:spPr>
        <p:txBody>
          <a:bodyPr/>
          <a:lstStyle/>
          <a:p>
            <a:pPr eaLnBrk="1" hangingPunct="1"/>
            <a:r>
              <a:rPr lang="en-US" altLang="en-US" smtClean="0"/>
              <a:t>Average of dimensions is used where performance on the individual dimensions is not directly linked so that the value of good performance on all dimensions is approximately the same e.g. also PI-17.</a:t>
            </a:r>
          </a:p>
          <a:p>
            <a:pPr eaLnBrk="1" hangingPunct="1"/>
            <a:endParaRPr lang="en-US" altLang="en-US" smtClean="0"/>
          </a:p>
          <a:p>
            <a:pPr eaLnBrk="1" hangingPunct="1"/>
            <a:r>
              <a:rPr lang="en-US" altLang="en-US" smtClean="0"/>
              <a:t>The Framework (see the booklet in English page 11)  includes a table to help you with the aggregation of dimensional scores into overall indicator scores when method M2 is used.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p>
            <a:fld id="{F2C1DA09-483C-4ED6-8AF5-5B778DFB52B6}" type="slidenum">
              <a:rPr lang="de-DE" altLang="en-US" smtClean="0">
                <a:latin typeface="Arial" charset="0"/>
              </a:rPr>
              <a:pPr/>
              <a:t>14</a:t>
            </a:fld>
            <a:endParaRPr lang="de-DE" altLang="en-US" smtClean="0">
              <a:latin typeface="Arial" charset="0"/>
            </a:endParaRPr>
          </a:p>
        </p:txBody>
      </p:sp>
      <p:sp>
        <p:nvSpPr>
          <p:cNvPr id="58370" name="Rectangle 2"/>
          <p:cNvSpPr>
            <a:spLocks noGrp="1" noRot="1" noChangeAspect="1" noChangeArrowheads="1" noTextEdit="1"/>
          </p:cNvSpPr>
          <p:nvPr>
            <p:ph type="sldImg"/>
          </p:nvPr>
        </p:nvSpPr>
        <p:spPr>
          <a:xfrm>
            <a:off x="1095375" y="874713"/>
            <a:ext cx="4611688" cy="3460750"/>
          </a:xfrm>
          <a:ln/>
        </p:spPr>
      </p:sp>
      <p:sp>
        <p:nvSpPr>
          <p:cNvPr id="58371" name="Rectangle 3"/>
          <p:cNvSpPr>
            <a:spLocks noGrp="1" noChangeArrowheads="1"/>
          </p:cNvSpPr>
          <p:nvPr>
            <p:ph type="body" idx="1"/>
          </p:nvPr>
        </p:nvSpPr>
        <p:spPr>
          <a:xfrm>
            <a:off x="906463" y="4714875"/>
            <a:ext cx="4984750" cy="4467225"/>
          </a:xfrm>
          <a:noFill/>
          <a:ln/>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75569FF6-B76C-477B-BE73-51F8E9A39B20}" type="slidenum">
              <a:rPr lang="de-DE" altLang="en-US" smtClean="0">
                <a:latin typeface="Arial" charset="0"/>
              </a:rPr>
              <a:pPr/>
              <a:t>15</a:t>
            </a:fld>
            <a:endParaRPr lang="de-DE" altLang="en-US" smtClean="0">
              <a:latin typeface="Arial" charset="0"/>
            </a:endParaRPr>
          </a:p>
        </p:txBody>
      </p:sp>
      <p:sp>
        <p:nvSpPr>
          <p:cNvPr id="60418" name="Rectangle 2"/>
          <p:cNvSpPr>
            <a:spLocks noGrp="1" noRot="1" noChangeAspect="1" noChangeArrowheads="1" noTextEdit="1"/>
          </p:cNvSpPr>
          <p:nvPr>
            <p:ph type="sldImg"/>
          </p:nvPr>
        </p:nvSpPr>
        <p:spPr>
          <a:xfrm>
            <a:off x="1095375" y="874713"/>
            <a:ext cx="4611688" cy="3460750"/>
          </a:xfrm>
          <a:ln/>
        </p:spPr>
      </p:sp>
      <p:sp>
        <p:nvSpPr>
          <p:cNvPr id="60419" name="Rectangle 3"/>
          <p:cNvSpPr>
            <a:spLocks noGrp="1" noChangeArrowheads="1"/>
          </p:cNvSpPr>
          <p:nvPr>
            <p:ph type="body" idx="1"/>
          </p:nvPr>
        </p:nvSpPr>
        <p:spPr>
          <a:xfrm>
            <a:off x="906463" y="4714875"/>
            <a:ext cx="4984750" cy="4467225"/>
          </a:xfrm>
          <a:noFill/>
          <a:ln/>
        </p:spPr>
        <p:txBody>
          <a:bodyPr/>
          <a:lstStyle/>
          <a:p>
            <a:pPr eaLnBrk="1" hangingPunct="1"/>
            <a:r>
              <a:rPr lang="en-US" altLang="en-US" smtClean="0"/>
              <a:t>This is the overview of the standard report chapters. Each one is being described in more detail on the following slides.</a:t>
            </a:r>
          </a:p>
          <a:p>
            <a:pPr eaLnBrk="1" hangingPunct="1"/>
            <a:endParaRPr lang="en-US" altLang="en-US" smtClean="0"/>
          </a:p>
          <a:p>
            <a:pPr eaLnBrk="1" hangingPunct="1"/>
            <a:r>
              <a:rPr lang="en-US" altLang="en-US" smtClean="0"/>
              <a:t>The following slides provides an outline of all content in a standard PFM Performance Report. I will only highlight sections of that content that frequently have contained insufficient information or been misunderstood.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p>
            <a:fld id="{E1338D84-7C03-420D-8946-02FC9506CCAA}" type="slidenum">
              <a:rPr lang="de-DE" altLang="en-US" smtClean="0">
                <a:latin typeface="Arial" charset="0"/>
              </a:rPr>
              <a:pPr/>
              <a:t>16</a:t>
            </a:fld>
            <a:endParaRPr lang="de-DE" altLang="en-US" smtClean="0">
              <a:latin typeface="Arial" charset="0"/>
            </a:endParaRPr>
          </a:p>
        </p:txBody>
      </p:sp>
      <p:sp>
        <p:nvSpPr>
          <p:cNvPr id="62466" name="Rectangle 2"/>
          <p:cNvSpPr>
            <a:spLocks noGrp="1" noRot="1" noChangeAspect="1" noChangeArrowheads="1" noTextEdit="1"/>
          </p:cNvSpPr>
          <p:nvPr>
            <p:ph type="sldImg"/>
          </p:nvPr>
        </p:nvSpPr>
        <p:spPr>
          <a:xfrm>
            <a:off x="1095375" y="874713"/>
            <a:ext cx="4611688" cy="3460750"/>
          </a:xfrm>
          <a:ln/>
        </p:spPr>
      </p:sp>
      <p:sp>
        <p:nvSpPr>
          <p:cNvPr id="62467" name="Rectangle 3"/>
          <p:cNvSpPr>
            <a:spLocks noGrp="1" noChangeArrowheads="1"/>
          </p:cNvSpPr>
          <p:nvPr>
            <p:ph type="body" idx="1"/>
          </p:nvPr>
        </p:nvSpPr>
        <p:spPr>
          <a:xfrm>
            <a:off x="906463" y="4714875"/>
            <a:ext cx="4984750" cy="4467225"/>
          </a:xfrm>
          <a:noFill/>
          <a:ln/>
        </p:spPr>
        <p:txBody>
          <a:bodyPr/>
          <a:lstStyle/>
          <a:p>
            <a:pPr eaLnBrk="1" hangingPunct="1"/>
            <a:r>
              <a:rPr lang="en-US" altLang="en-US" smtClean="0"/>
              <a:t>A comprehensive description of the process and participation by various stakeholders is very useful for understanding how the report was produced and therefore its acceptability as a common information pool. This description is often inadequate.</a:t>
            </a:r>
          </a:p>
          <a:p>
            <a:pPr eaLnBrk="1" hangingPunct="1"/>
            <a:endParaRPr lang="en-US" altLang="en-US" smtClean="0"/>
          </a:p>
          <a:p>
            <a:pPr eaLnBrk="1" hangingPunct="1"/>
            <a:r>
              <a:rPr lang="en-US" altLang="en-US" smtClean="0"/>
              <a:t>A description of the structure of the public sector is often lacking, particularly as regards quantitative information. Understanding the importance of autonomous agencies in implementing government policy (forming part of central government), government business enterprises and SN government structure is essential for understanding the importance of many indicators e.g. PI-7, PI-8, PI-9, PI-26.</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p>
            <a:fld id="{ADE3BDB0-4987-4D43-8A78-AA83A8BDF3D2}" type="slidenum">
              <a:rPr lang="de-DE" altLang="en-US" smtClean="0">
                <a:latin typeface="Arial" charset="0"/>
              </a:rPr>
              <a:pPr/>
              <a:t>17</a:t>
            </a:fld>
            <a:endParaRPr lang="de-DE" altLang="en-US" smtClean="0">
              <a:latin typeface="Arial" charset="0"/>
            </a:endParaRPr>
          </a:p>
        </p:txBody>
      </p:sp>
      <p:sp>
        <p:nvSpPr>
          <p:cNvPr id="64514" name="Rectangle 2"/>
          <p:cNvSpPr>
            <a:spLocks noGrp="1" noRot="1" noChangeAspect="1" noChangeArrowheads="1" noTextEdit="1"/>
          </p:cNvSpPr>
          <p:nvPr>
            <p:ph type="sldImg"/>
          </p:nvPr>
        </p:nvSpPr>
        <p:spPr>
          <a:xfrm>
            <a:off x="1095375" y="874713"/>
            <a:ext cx="4611688" cy="3460750"/>
          </a:xfrm>
          <a:ln/>
        </p:spPr>
      </p:sp>
      <p:sp>
        <p:nvSpPr>
          <p:cNvPr id="64515" name="Rectangle 3"/>
          <p:cNvSpPr>
            <a:spLocks noGrp="1" noChangeArrowheads="1"/>
          </p:cNvSpPr>
          <p:nvPr>
            <p:ph type="body" idx="1"/>
          </p:nvPr>
        </p:nvSpPr>
        <p:spPr>
          <a:xfrm>
            <a:off x="906463" y="4714875"/>
            <a:ext cx="4984750" cy="4467225"/>
          </a:xfrm>
          <a:noFill/>
          <a:ln/>
        </p:spPr>
        <p:txBody>
          <a:bodyPr/>
          <a:lstStyle/>
          <a:p>
            <a:pPr eaLnBrk="1" hangingPunct="1"/>
            <a:r>
              <a:rPr lang="en-US" altLang="en-US" smtClean="0"/>
              <a:t>Most of these subjects are usually well covered in the report.</a:t>
            </a:r>
          </a:p>
          <a:p>
            <a:pPr eaLnBrk="1" hangingPunct="1"/>
            <a:endParaRPr lang="en-US" altLang="en-US" smtClean="0"/>
          </a:p>
          <a:p>
            <a:pPr eaLnBrk="1" hangingPunct="1"/>
            <a:r>
              <a:rPr lang="en-US" altLang="en-US" smtClean="0"/>
              <a:t>One area that could in many cases be given more attention is the organizational arrangements and responsibilities within the Ministry of Finance and, where it exists, the Ministry of Economic Planning.</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p>
            <a:fld id="{7A303F61-BA91-45CF-9ACC-F28C9B47B8B9}" type="slidenum">
              <a:rPr lang="de-DE" altLang="en-US" smtClean="0">
                <a:latin typeface="Arial" charset="0"/>
              </a:rPr>
              <a:pPr/>
              <a:t>18</a:t>
            </a:fld>
            <a:endParaRPr lang="de-DE" altLang="en-US" smtClean="0">
              <a:latin typeface="Arial" charset="0"/>
            </a:endParaRPr>
          </a:p>
        </p:txBody>
      </p:sp>
      <p:sp>
        <p:nvSpPr>
          <p:cNvPr id="66562" name="Rectangle 2"/>
          <p:cNvSpPr>
            <a:spLocks noGrp="1" noRot="1" noChangeAspect="1" noChangeArrowheads="1" noTextEdit="1"/>
          </p:cNvSpPr>
          <p:nvPr>
            <p:ph type="sldImg"/>
          </p:nvPr>
        </p:nvSpPr>
        <p:spPr>
          <a:xfrm>
            <a:off x="1095375" y="874713"/>
            <a:ext cx="4611688" cy="3460750"/>
          </a:xfrm>
          <a:ln/>
        </p:spPr>
      </p:sp>
      <p:sp>
        <p:nvSpPr>
          <p:cNvPr id="66563" name="Rectangle 3"/>
          <p:cNvSpPr>
            <a:spLocks noGrp="1" noChangeArrowheads="1"/>
          </p:cNvSpPr>
          <p:nvPr>
            <p:ph type="body" idx="1"/>
          </p:nvPr>
        </p:nvSpPr>
        <p:spPr>
          <a:xfrm>
            <a:off x="906463" y="4714875"/>
            <a:ext cx="4984750" cy="4467225"/>
          </a:xfrm>
          <a:noFill/>
          <a:ln/>
        </p:spPr>
        <p:txBody>
          <a:bodyPr/>
          <a:lstStyle/>
          <a:p>
            <a:pPr eaLnBrk="1" hangingPunct="1"/>
            <a:r>
              <a:rPr lang="en-US" altLang="en-US" smtClean="0"/>
              <a:t>This is the core of the report. Presenting evidence is key to a quality assessment.</a:t>
            </a:r>
          </a:p>
          <a:p>
            <a:pPr eaLnBrk="1" hangingPunct="1"/>
            <a:endParaRPr lang="en-US" altLang="en-US" smtClean="0"/>
          </a:p>
          <a:p>
            <a:pPr eaLnBrk="1" hangingPunct="1"/>
            <a:r>
              <a:rPr lang="en-US" altLang="en-US" smtClean="0"/>
              <a:t>Readers must understand what the assessors know and where they have knowledge gaps. Also what samples have been used to create an opinion about the total system where is includes many entities or fragmented systems e.g. PI-21 internal audit across MDAs or PI-18 across different payrolls for teachers, the army and other staff categories. </a:t>
            </a:r>
          </a:p>
          <a:p>
            <a:pPr eaLnBrk="1" hangingPunct="1"/>
            <a:endParaRPr lang="en-US" altLang="en-US" smtClean="0"/>
          </a:p>
          <a:p>
            <a:pPr eaLnBrk="1" hangingPunct="1"/>
            <a:r>
              <a:rPr lang="en-US" altLang="en-US" smtClean="0"/>
              <a:t>The group work exercises that follow this session should help you  to understand the importance providing a comprehensive and concise narrative.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HD-ShadowLong.png"/>
          <p:cNvPicPr>
            <a:picLocks noChangeAspect="1"/>
          </p:cNvPicPr>
          <p:nvPr/>
        </p:nvPicPr>
        <p:blipFill>
          <a:blip r:embed="rId2"/>
          <a:srcRect/>
          <a:stretch>
            <a:fillRect/>
          </a:stretch>
        </p:blipFill>
        <p:spPr bwMode="auto">
          <a:xfrm>
            <a:off x="0" y="4243388"/>
            <a:ext cx="6726238" cy="274637"/>
          </a:xfrm>
          <a:prstGeom prst="rect">
            <a:avLst/>
          </a:prstGeom>
          <a:noFill/>
          <a:ln w="9525">
            <a:noFill/>
            <a:miter lim="800000"/>
            <a:headEnd/>
            <a:tailEnd/>
          </a:ln>
        </p:spPr>
      </p:pic>
      <p:pic>
        <p:nvPicPr>
          <p:cNvPr id="5" name="Picture 7" descr="HD-ShadowShort.png"/>
          <p:cNvPicPr>
            <a:picLocks noChangeAspect="1"/>
          </p:cNvPicPr>
          <p:nvPr/>
        </p:nvPicPr>
        <p:blipFill>
          <a:blip r:embed="rId3"/>
          <a:srcRect/>
          <a:stretch>
            <a:fillRect/>
          </a:stretch>
        </p:blipFill>
        <p:spPr bwMode="auto">
          <a:xfrm>
            <a:off x="6834188" y="4243388"/>
            <a:ext cx="2306637" cy="277812"/>
          </a:xfrm>
          <a:prstGeom prst="rect">
            <a:avLst/>
          </a:prstGeom>
          <a:noFill/>
          <a:ln w="9525">
            <a:noFill/>
            <a:miter lim="800000"/>
            <a:headEnd/>
            <a:tailEnd/>
          </a:ln>
        </p:spPr>
      </p:pic>
      <p:sp>
        <p:nvSpPr>
          <p:cNvPr id="6" name="Rectangle 8"/>
          <p:cNvSpPr/>
          <p:nvPr/>
        </p:nvSpPr>
        <p:spPr>
          <a:xfrm>
            <a:off x="0" y="2590800"/>
            <a:ext cx="6726238" cy="165893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9"/>
          <p:cNvSpPr/>
          <p:nvPr/>
        </p:nvSpPr>
        <p:spPr>
          <a:xfrm>
            <a:off x="6834188" y="2590800"/>
            <a:ext cx="2308225" cy="16589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8" name="Date Placeholder 3"/>
          <p:cNvSpPr>
            <a:spLocks noGrp="1"/>
          </p:cNvSpPr>
          <p:nvPr>
            <p:ph type="dt" sz="half" idx="10"/>
          </p:nvPr>
        </p:nvSpPr>
        <p:spPr>
          <a:xfrm>
            <a:off x="4556125" y="5935663"/>
            <a:ext cx="2057400" cy="365125"/>
          </a:xfrm>
        </p:spPr>
        <p:txBody>
          <a:bodyPr/>
          <a:lstStyle>
            <a:lvl1pPr>
              <a:defRPr/>
            </a:lvl1pPr>
          </a:lstStyle>
          <a:p>
            <a:pPr>
              <a:defRPr/>
            </a:pPr>
            <a:endParaRPr lang="x-none" altLang="x-none"/>
          </a:p>
        </p:txBody>
      </p:sp>
      <p:sp>
        <p:nvSpPr>
          <p:cNvPr id="9" name="Footer Placeholder 4"/>
          <p:cNvSpPr>
            <a:spLocks noGrp="1"/>
          </p:cNvSpPr>
          <p:nvPr>
            <p:ph type="ftr" sz="quarter" idx="11"/>
          </p:nvPr>
        </p:nvSpPr>
        <p:spPr>
          <a:xfrm>
            <a:off x="533400" y="5935663"/>
            <a:ext cx="4021138" cy="365125"/>
          </a:xfrm>
        </p:spPr>
        <p:txBody>
          <a:bodyPr/>
          <a:lstStyle>
            <a:lvl1pPr>
              <a:defRPr/>
            </a:lvl1pPr>
          </a:lstStyle>
          <a:p>
            <a:pPr>
              <a:defRPr/>
            </a:pPr>
            <a:endParaRPr lang="x-none" altLang="x-none"/>
          </a:p>
        </p:txBody>
      </p:sp>
      <p:sp>
        <p:nvSpPr>
          <p:cNvPr id="10" name="Slide Number Placeholder 5"/>
          <p:cNvSpPr>
            <a:spLocks noGrp="1"/>
          </p:cNvSpPr>
          <p:nvPr>
            <p:ph type="sldNum" sz="quarter" idx="12"/>
          </p:nvPr>
        </p:nvSpPr>
        <p:spPr>
          <a:xfrm>
            <a:off x="7010400" y="2749550"/>
            <a:ext cx="1370013" cy="1357313"/>
          </a:xfrm>
        </p:spPr>
        <p:txBody>
          <a:bodyPr/>
          <a:lstStyle>
            <a:lvl1pPr>
              <a:defRPr/>
            </a:lvl1pPr>
          </a:lstStyle>
          <a:p>
            <a:pPr>
              <a:defRPr/>
            </a:pPr>
            <a:fld id="{5DBC8411-2264-4F8A-B005-D65E3B18902D}" type="slidenum">
              <a:rPr lang="de-DE" altLang="x-none"/>
              <a:pPr>
                <a:defRPr/>
              </a:pPr>
              <a:t>‹#›</a:t>
            </a:fld>
            <a:endParaRPr lang="de-DE" alt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5" name="Group 19"/>
          <p:cNvGrpSpPr>
            <a:grpSpLocks/>
          </p:cNvGrpSpPr>
          <p:nvPr/>
        </p:nvGrpSpPr>
        <p:grpSpPr bwMode="auto">
          <a:xfrm>
            <a:off x="0" y="4572000"/>
            <a:ext cx="9161463" cy="1676400"/>
            <a:chOff x="0" y="2895600"/>
            <a:chExt cx="9161969" cy="1677035"/>
          </a:xfrm>
        </p:grpSpPr>
        <p:pic>
          <p:nvPicPr>
            <p:cNvPr id="6" name="Picture 23"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24"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25"/>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6"/>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a:xfrm>
            <a:off x="7856538" y="4711700"/>
            <a:ext cx="1149350" cy="1090613"/>
          </a:xfrm>
        </p:spPr>
        <p:txBody>
          <a:bodyPr/>
          <a:lstStyle>
            <a:lvl1pPr>
              <a:defRPr/>
            </a:lvl1pPr>
          </a:lstStyle>
          <a:p>
            <a:pPr>
              <a:defRPr/>
            </a:pPr>
            <a:fld id="{9D19C9E0-3A0D-4834-B728-C88ECCE22131}" type="slidenum">
              <a:rPr lang="de-DE" altLang="x-none"/>
              <a:pPr>
                <a:defRPr/>
              </a:pPr>
              <a:t>‹#›</a:t>
            </a:fld>
            <a:endParaRPr lang="de-DE" alt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5" name="Group 20"/>
          <p:cNvGrpSpPr>
            <a:grpSpLocks/>
          </p:cNvGrpSpPr>
          <p:nvPr/>
        </p:nvGrpSpPr>
        <p:grpSpPr bwMode="auto">
          <a:xfrm>
            <a:off x="0" y="4572000"/>
            <a:ext cx="9161463" cy="1676400"/>
            <a:chOff x="0" y="2895600"/>
            <a:chExt cx="9161969" cy="1677035"/>
          </a:xfrm>
        </p:grpSpPr>
        <p:pic>
          <p:nvPicPr>
            <p:cNvPr id="6" name="Picture 21"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22"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23"/>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4"/>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a:xfrm>
            <a:off x="7856538" y="4711700"/>
            <a:ext cx="1149350" cy="1090613"/>
          </a:xfrm>
        </p:spPr>
        <p:txBody>
          <a:bodyPr/>
          <a:lstStyle>
            <a:lvl1pPr>
              <a:defRPr/>
            </a:lvl1pPr>
          </a:lstStyle>
          <a:p>
            <a:pPr>
              <a:defRPr/>
            </a:pPr>
            <a:fld id="{5E94A875-E513-4DC2-A937-CC3D1C7FF675}" type="slidenum">
              <a:rPr lang="de-DE" altLang="x-none"/>
              <a:pPr>
                <a:defRPr/>
              </a:pPr>
              <a:t>‹#›</a:t>
            </a:fld>
            <a:endParaRPr lang="de-DE" altLang="x-non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5" name="Group 28"/>
          <p:cNvGrpSpPr>
            <a:grpSpLocks/>
          </p:cNvGrpSpPr>
          <p:nvPr/>
        </p:nvGrpSpPr>
        <p:grpSpPr bwMode="auto">
          <a:xfrm>
            <a:off x="0" y="4572000"/>
            <a:ext cx="9161463" cy="1676400"/>
            <a:chOff x="0" y="2895600"/>
            <a:chExt cx="9161969" cy="1677035"/>
          </a:xfrm>
        </p:grpSpPr>
        <p:pic>
          <p:nvPicPr>
            <p:cNvPr id="6" name="Picture 29"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30"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31"/>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32"/>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0" name="TextBox 26"/>
          <p:cNvSpPr txBox="1"/>
          <p:nvPr/>
        </p:nvSpPr>
        <p:spPr>
          <a:xfrm>
            <a:off x="271463" y="747713"/>
            <a:ext cx="5334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defRPr/>
            </a:pPr>
            <a:r>
              <a:rPr lang="en-US" sz="7200" dirty="0">
                <a:effectLst/>
                <a:latin typeface="Arial" panose="020B0604020202020204" pitchFamily="34" charset="0"/>
              </a:rPr>
              <a:t>“</a:t>
            </a:r>
          </a:p>
        </p:txBody>
      </p:sp>
      <p:sp>
        <p:nvSpPr>
          <p:cNvPr id="11" name="TextBox 27"/>
          <p:cNvSpPr txBox="1"/>
          <p:nvPr/>
        </p:nvSpPr>
        <p:spPr>
          <a:xfrm>
            <a:off x="6967538" y="2998788"/>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defRPr/>
            </a:pPr>
            <a:r>
              <a:rPr lang="en-US" sz="7200" dirty="0">
                <a:effectLst/>
                <a:latin typeface="Arial" panose="020B0604020202020204" pitchFamily="34" charset="0"/>
              </a:rPr>
              <a:t>”</a:t>
            </a:r>
          </a:p>
        </p:txBody>
      </p:sp>
      <p:sp>
        <p:nvSpPr>
          <p:cNvPr id="2" name="Title 1"/>
          <p:cNvSpPr>
            <a:spLocks noGrp="1"/>
          </p:cNvSpPr>
          <p:nvPr>
            <p:ph type="title"/>
          </p:nvPr>
        </p:nvSpPr>
        <p:spPr>
          <a:xfrm>
            <a:off x="767921" y="616983"/>
            <a:ext cx="6425147" cy="3036061"/>
          </a:xfrm>
        </p:spPr>
        <p:txBody>
          <a:bodyP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89438" y="3660763"/>
            <a:ext cx="5987731" cy="548968"/>
          </a:xfrm>
        </p:spPr>
        <p:txBody>
          <a:bodyPr>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3" name="Date Placeholder 4"/>
          <p:cNvSpPr>
            <a:spLocks noGrp="1"/>
          </p:cNvSpPr>
          <p:nvPr>
            <p:ph type="dt" sz="half" idx="14"/>
          </p:nvPr>
        </p:nvSpPr>
        <p:spPr/>
        <p:txBody>
          <a:bodyPr/>
          <a:lstStyle>
            <a:lvl1pPr>
              <a:defRPr/>
            </a:lvl1pPr>
          </a:lstStyle>
          <a:p>
            <a:pPr>
              <a:defRPr/>
            </a:pPr>
            <a:endParaRPr lang="x-none" altLang="x-none"/>
          </a:p>
        </p:txBody>
      </p:sp>
      <p:sp>
        <p:nvSpPr>
          <p:cNvPr id="14" name="Footer Placeholder 5"/>
          <p:cNvSpPr>
            <a:spLocks noGrp="1"/>
          </p:cNvSpPr>
          <p:nvPr>
            <p:ph type="ftr" sz="quarter" idx="15"/>
          </p:nvPr>
        </p:nvSpPr>
        <p:spPr/>
        <p:txBody>
          <a:bodyPr/>
          <a:lstStyle>
            <a:lvl1pPr>
              <a:defRPr/>
            </a:lvl1pPr>
          </a:lstStyle>
          <a:p>
            <a:pPr>
              <a:defRPr/>
            </a:pPr>
            <a:endParaRPr lang="x-none" altLang="x-none"/>
          </a:p>
        </p:txBody>
      </p:sp>
      <p:sp>
        <p:nvSpPr>
          <p:cNvPr id="15" name="Slide Number Placeholder 6"/>
          <p:cNvSpPr>
            <a:spLocks noGrp="1"/>
          </p:cNvSpPr>
          <p:nvPr>
            <p:ph type="sldNum" sz="quarter" idx="16"/>
          </p:nvPr>
        </p:nvSpPr>
        <p:spPr>
          <a:xfrm>
            <a:off x="7856538" y="4710113"/>
            <a:ext cx="1149350" cy="1090612"/>
          </a:xfrm>
        </p:spPr>
        <p:txBody>
          <a:bodyPr/>
          <a:lstStyle>
            <a:lvl1pPr>
              <a:defRPr/>
            </a:lvl1pPr>
          </a:lstStyle>
          <a:p>
            <a:pPr>
              <a:defRPr/>
            </a:pPr>
            <a:fld id="{78CD439B-7C96-49F7-AAEA-67C4A3BDE244}" type="slidenum">
              <a:rPr lang="de-DE" altLang="x-none"/>
              <a:pPr>
                <a:defRPr/>
              </a:pPr>
              <a:t>‹#›</a:t>
            </a:fld>
            <a:endParaRPr lang="de-DE" altLang="x-non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5" name="Group 21"/>
          <p:cNvGrpSpPr>
            <a:grpSpLocks/>
          </p:cNvGrpSpPr>
          <p:nvPr/>
        </p:nvGrpSpPr>
        <p:grpSpPr bwMode="auto">
          <a:xfrm>
            <a:off x="0" y="4572000"/>
            <a:ext cx="9161463" cy="1676400"/>
            <a:chOff x="0" y="2895600"/>
            <a:chExt cx="9161969" cy="1677035"/>
          </a:xfrm>
        </p:grpSpPr>
        <p:pic>
          <p:nvPicPr>
            <p:cNvPr id="6" name="Picture 22"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23"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24"/>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5"/>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9" y="5300150"/>
            <a:ext cx="6896534" cy="51195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a:xfrm>
            <a:off x="7856538" y="4710113"/>
            <a:ext cx="1149350" cy="1090612"/>
          </a:xfrm>
        </p:spPr>
        <p:txBody>
          <a:bodyPr/>
          <a:lstStyle>
            <a:lvl1pPr>
              <a:defRPr/>
            </a:lvl1pPr>
          </a:lstStyle>
          <a:p>
            <a:pPr>
              <a:defRPr/>
            </a:pPr>
            <a:fld id="{78C480AE-B134-45A4-9D04-BAEAA8C2129F}" type="slidenum">
              <a:rPr lang="de-DE" altLang="x-none"/>
              <a:pPr>
                <a:defRPr/>
              </a:pPr>
              <a:t>‹#›</a:t>
            </a:fld>
            <a:endParaRPr lang="de-DE" altLang="x-non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grpSp>
        <p:nvGrpSpPr>
          <p:cNvPr id="13" name="Group 22"/>
          <p:cNvGrpSpPr>
            <a:grpSpLocks/>
          </p:cNvGrpSpPr>
          <p:nvPr/>
        </p:nvGrpSpPr>
        <p:grpSpPr bwMode="auto">
          <a:xfrm>
            <a:off x="0" y="609600"/>
            <a:ext cx="9161463" cy="1676400"/>
            <a:chOff x="0" y="2895600"/>
            <a:chExt cx="9161969" cy="1677035"/>
          </a:xfrm>
        </p:grpSpPr>
        <p:pic>
          <p:nvPicPr>
            <p:cNvPr id="14" name="Picture 23"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16" name="Picture 24"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17" name="Rectangle 25"/>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26"/>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39777" y="3015290"/>
            <a:ext cx="2194560" cy="291351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2879710" y="3007906"/>
            <a:ext cx="2194560" cy="291351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233520" y="3007905"/>
            <a:ext cx="2194560" cy="291351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Date Placeholder 2"/>
          <p:cNvSpPr>
            <a:spLocks noGrp="1"/>
          </p:cNvSpPr>
          <p:nvPr>
            <p:ph type="dt" sz="half" idx="18"/>
          </p:nvPr>
        </p:nvSpPr>
        <p:spPr/>
        <p:txBody>
          <a:bodyPr/>
          <a:lstStyle>
            <a:lvl1pPr>
              <a:defRPr/>
            </a:lvl1pPr>
          </a:lstStyle>
          <a:p>
            <a:pPr>
              <a:defRPr/>
            </a:pPr>
            <a:endParaRPr lang="x-none" altLang="x-none"/>
          </a:p>
        </p:txBody>
      </p:sp>
      <p:sp>
        <p:nvSpPr>
          <p:cNvPr id="20" name="Footer Placeholder 3"/>
          <p:cNvSpPr>
            <a:spLocks noGrp="1"/>
          </p:cNvSpPr>
          <p:nvPr>
            <p:ph type="ftr" sz="quarter" idx="19"/>
          </p:nvPr>
        </p:nvSpPr>
        <p:spPr/>
        <p:txBody>
          <a:bodyPr/>
          <a:lstStyle>
            <a:lvl1pPr>
              <a:defRPr/>
            </a:lvl1pPr>
          </a:lstStyle>
          <a:p>
            <a:pPr>
              <a:defRPr/>
            </a:pPr>
            <a:endParaRPr lang="x-none" altLang="x-none"/>
          </a:p>
        </p:txBody>
      </p:sp>
      <p:sp>
        <p:nvSpPr>
          <p:cNvPr id="21" name="Slide Number Placeholder 4"/>
          <p:cNvSpPr>
            <a:spLocks noGrp="1"/>
          </p:cNvSpPr>
          <p:nvPr>
            <p:ph type="sldNum" sz="quarter" idx="20"/>
          </p:nvPr>
        </p:nvSpPr>
        <p:spPr/>
        <p:txBody>
          <a:bodyPr/>
          <a:lstStyle>
            <a:lvl1pPr>
              <a:defRPr/>
            </a:lvl1pPr>
          </a:lstStyle>
          <a:p>
            <a:pPr>
              <a:defRPr/>
            </a:pPr>
            <a:fld id="{5AF106BE-D13B-414D-A020-90FDDCABFCC8}" type="slidenum">
              <a:rPr lang="de-DE" altLang="x-none"/>
              <a:pPr>
                <a:defRPr/>
              </a:pPr>
              <a:t>‹#›</a:t>
            </a:fld>
            <a:endParaRPr lang="de-DE" altLang="x-non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grpSp>
        <p:nvGrpSpPr>
          <p:cNvPr id="12" name="Group 33"/>
          <p:cNvGrpSpPr>
            <a:grpSpLocks/>
          </p:cNvGrpSpPr>
          <p:nvPr/>
        </p:nvGrpSpPr>
        <p:grpSpPr bwMode="auto">
          <a:xfrm>
            <a:off x="0" y="609600"/>
            <a:ext cx="9161463" cy="1676400"/>
            <a:chOff x="0" y="2895600"/>
            <a:chExt cx="9161969" cy="1677035"/>
          </a:xfrm>
        </p:grpSpPr>
        <p:pic>
          <p:nvPicPr>
            <p:cNvPr id="13" name="Picture 34"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14" name="Picture 35"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15" name="Rectangle 36"/>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37"/>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1" name="Text Placeholder 3"/>
          <p:cNvSpPr>
            <a:spLocks noGrp="1"/>
          </p:cNvSpPr>
          <p:nvPr>
            <p:ph type="body" sz="half" idx="18"/>
          </p:nvPr>
        </p:nvSpPr>
        <p:spPr>
          <a:xfrm>
            <a:off x="532391" y="4873765"/>
            <a:ext cx="2192257" cy="106242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4" name="Text Placeholder 3"/>
          <p:cNvSpPr>
            <a:spLocks noGrp="1"/>
          </p:cNvSpPr>
          <p:nvPr>
            <p:ph type="body" sz="half" idx="19"/>
          </p:nvPr>
        </p:nvSpPr>
        <p:spPr>
          <a:xfrm>
            <a:off x="2869483" y="4873764"/>
            <a:ext cx="2218004" cy="106242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7" name="Text Placeholder 3"/>
          <p:cNvSpPr>
            <a:spLocks noGrp="1"/>
          </p:cNvSpPr>
          <p:nvPr>
            <p:ph type="body" sz="half" idx="20"/>
          </p:nvPr>
        </p:nvSpPr>
        <p:spPr>
          <a:xfrm>
            <a:off x="5230934" y="4873762"/>
            <a:ext cx="2197239" cy="106242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2"/>
          <p:cNvSpPr>
            <a:spLocks noGrp="1"/>
          </p:cNvSpPr>
          <p:nvPr>
            <p:ph type="dt" sz="half" idx="23"/>
          </p:nvPr>
        </p:nvSpPr>
        <p:spPr/>
        <p:txBody>
          <a:bodyPr/>
          <a:lstStyle>
            <a:lvl1pPr>
              <a:defRPr/>
            </a:lvl1pPr>
          </a:lstStyle>
          <a:p>
            <a:pPr>
              <a:defRPr/>
            </a:pPr>
            <a:endParaRPr lang="x-none" altLang="x-none"/>
          </a:p>
        </p:txBody>
      </p:sp>
      <p:sp>
        <p:nvSpPr>
          <p:cNvPr id="18" name="Footer Placeholder 3"/>
          <p:cNvSpPr>
            <a:spLocks noGrp="1"/>
          </p:cNvSpPr>
          <p:nvPr>
            <p:ph type="ftr" sz="quarter" idx="24"/>
          </p:nvPr>
        </p:nvSpPr>
        <p:spPr/>
        <p:txBody>
          <a:bodyPr/>
          <a:lstStyle>
            <a:lvl1pPr>
              <a:defRPr/>
            </a:lvl1pPr>
          </a:lstStyle>
          <a:p>
            <a:pPr>
              <a:defRPr/>
            </a:pPr>
            <a:endParaRPr lang="x-none" altLang="x-none"/>
          </a:p>
        </p:txBody>
      </p:sp>
      <p:sp>
        <p:nvSpPr>
          <p:cNvPr id="28" name="Slide Number Placeholder 4"/>
          <p:cNvSpPr>
            <a:spLocks noGrp="1"/>
          </p:cNvSpPr>
          <p:nvPr>
            <p:ph type="sldNum" sz="quarter" idx="25"/>
          </p:nvPr>
        </p:nvSpPr>
        <p:spPr/>
        <p:txBody>
          <a:bodyPr/>
          <a:lstStyle>
            <a:lvl1pPr>
              <a:defRPr/>
            </a:lvl1pPr>
          </a:lstStyle>
          <a:p>
            <a:pPr>
              <a:defRPr/>
            </a:pPr>
            <a:fld id="{82005015-574F-4EFB-B741-44A515C148A3}" type="slidenum">
              <a:rPr lang="de-DE" altLang="x-none"/>
              <a:pPr>
                <a:defRPr/>
              </a:pPr>
              <a:t>‹#›</a:t>
            </a:fld>
            <a:endParaRPr lang="de-DE" altLang="x-non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5"/>
          <p:cNvGrpSpPr>
            <a:grpSpLocks/>
          </p:cNvGrpSpPr>
          <p:nvPr/>
        </p:nvGrpSpPr>
        <p:grpSpPr bwMode="auto">
          <a:xfrm>
            <a:off x="0" y="609600"/>
            <a:ext cx="9161463" cy="1676400"/>
            <a:chOff x="0" y="2895600"/>
            <a:chExt cx="9161969" cy="1677035"/>
          </a:xfrm>
        </p:grpSpPr>
        <p:pic>
          <p:nvPicPr>
            <p:cNvPr id="5" name="Picture 16"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6" name="Picture 17"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7" name="Rectangle 18"/>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19"/>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3"/>
          <p:cNvSpPr>
            <a:spLocks noGrp="1"/>
          </p:cNvSpPr>
          <p:nvPr>
            <p:ph type="dt" sz="half" idx="10"/>
          </p:nvPr>
        </p:nvSpPr>
        <p:spPr/>
        <p:txBody>
          <a:bodyPr/>
          <a:lstStyle>
            <a:lvl1pPr>
              <a:defRPr/>
            </a:lvl1pPr>
          </a:lstStyle>
          <a:p>
            <a:pPr>
              <a:defRPr/>
            </a:pPr>
            <a:endParaRPr lang="x-none" altLang="x-none"/>
          </a:p>
        </p:txBody>
      </p:sp>
      <p:sp>
        <p:nvSpPr>
          <p:cNvPr id="10" name="Footer Placeholder 4"/>
          <p:cNvSpPr>
            <a:spLocks noGrp="1"/>
          </p:cNvSpPr>
          <p:nvPr>
            <p:ph type="ftr" sz="quarter" idx="11"/>
          </p:nvPr>
        </p:nvSpPr>
        <p:spPr/>
        <p:txBody>
          <a:bodyPr/>
          <a:lstStyle>
            <a:lvl1pPr>
              <a:defRPr/>
            </a:lvl1pPr>
          </a:lstStyle>
          <a:p>
            <a:pPr>
              <a:defRPr/>
            </a:pPr>
            <a:endParaRPr lang="x-none" altLang="x-none"/>
          </a:p>
        </p:txBody>
      </p:sp>
      <p:sp>
        <p:nvSpPr>
          <p:cNvPr id="11" name="Slide Number Placeholder 5"/>
          <p:cNvSpPr>
            <a:spLocks noGrp="1"/>
          </p:cNvSpPr>
          <p:nvPr>
            <p:ph type="sldNum" sz="quarter" idx="12"/>
          </p:nvPr>
        </p:nvSpPr>
        <p:spPr/>
        <p:txBody>
          <a:bodyPr/>
          <a:lstStyle>
            <a:lvl1pPr>
              <a:defRPr/>
            </a:lvl1pPr>
          </a:lstStyle>
          <a:p>
            <a:pPr>
              <a:defRPr/>
            </a:pPr>
            <a:fld id="{3F890210-2C8D-4C38-8C7C-3FBB125F339D}" type="slidenum">
              <a:rPr lang="de-DE" altLang="x-none"/>
              <a:pPr>
                <a:defRPr/>
              </a:pPr>
              <a:t>‹#›</a:t>
            </a:fld>
            <a:endParaRPr lang="de-DE" altLang="x-non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3"/>
          <p:cNvGrpSpPr>
            <a:grpSpLocks/>
          </p:cNvGrpSpPr>
          <p:nvPr/>
        </p:nvGrpSpPr>
        <p:grpSpPr bwMode="auto">
          <a:xfrm rot="5400000">
            <a:off x="4575175" y="2747963"/>
            <a:ext cx="6862763" cy="1366837"/>
            <a:chOff x="2281445" y="609600"/>
            <a:chExt cx="6862555" cy="1368199"/>
          </a:xfrm>
        </p:grpSpPr>
        <p:sp>
          <p:nvSpPr>
            <p:cNvPr id="5" name="Rectangle 11"/>
            <p:cNvSpPr/>
            <p:nvPr/>
          </p:nvSpPr>
          <p:spPr>
            <a:xfrm>
              <a:off x="2281445" y="609600"/>
              <a:ext cx="5286215" cy="136819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12"/>
            <p:cNvSpPr/>
            <p:nvPr/>
          </p:nvSpPr>
          <p:spPr>
            <a:xfrm>
              <a:off x="7710530" y="609600"/>
              <a:ext cx="1433470" cy="1368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5029200" y="5935663"/>
            <a:ext cx="2057400" cy="365125"/>
          </a:xfrm>
        </p:spPr>
        <p:txBody>
          <a:bodyPr/>
          <a:lstStyle>
            <a:lvl1pPr>
              <a:defRPr/>
            </a:lvl1pPr>
          </a:lstStyle>
          <a:p>
            <a:pPr>
              <a:defRPr/>
            </a:pPr>
            <a:endParaRPr lang="x-none" altLang="x-none"/>
          </a:p>
        </p:txBody>
      </p:sp>
      <p:sp>
        <p:nvSpPr>
          <p:cNvPr id="8" name="Footer Placeholder 4"/>
          <p:cNvSpPr>
            <a:spLocks noGrp="1"/>
          </p:cNvSpPr>
          <p:nvPr>
            <p:ph type="ftr" sz="quarter" idx="11"/>
          </p:nvPr>
        </p:nvSpPr>
        <p:spPr>
          <a:xfrm>
            <a:off x="509588" y="5935663"/>
            <a:ext cx="4519612" cy="365125"/>
          </a:xfrm>
        </p:spPr>
        <p:txBody>
          <a:bodyPr/>
          <a:lstStyle>
            <a:lvl1pPr>
              <a:defRPr/>
            </a:lvl1pPr>
          </a:lstStyle>
          <a:p>
            <a:pPr>
              <a:defRPr/>
            </a:pPr>
            <a:endParaRPr lang="x-none" altLang="x-none"/>
          </a:p>
        </p:txBody>
      </p:sp>
      <p:sp>
        <p:nvSpPr>
          <p:cNvPr id="9" name="Slide Number Placeholder 5"/>
          <p:cNvSpPr>
            <a:spLocks noGrp="1"/>
          </p:cNvSpPr>
          <p:nvPr>
            <p:ph type="sldNum" sz="quarter" idx="12"/>
          </p:nvPr>
        </p:nvSpPr>
        <p:spPr>
          <a:xfrm>
            <a:off x="7431088" y="5432425"/>
            <a:ext cx="1149350" cy="1273175"/>
          </a:xfrm>
        </p:spPr>
        <p:txBody>
          <a:bodyPr anchor="t"/>
          <a:lstStyle>
            <a:lvl1pPr algn="ctr">
              <a:defRPr smtClean="0"/>
            </a:lvl1pPr>
          </a:lstStyle>
          <a:p>
            <a:pPr>
              <a:defRPr/>
            </a:pPr>
            <a:fld id="{1A3748B7-57C7-418A-A02C-9FE15B5A0E2F}" type="slidenum">
              <a:rPr lang="de-DE" altLang="x-none"/>
              <a:pPr>
                <a:defRPr/>
              </a:pPr>
              <a:t>‹#›</a:t>
            </a:fld>
            <a:endParaRPr lang="de-DE" altLang="x-non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HD-ShadowLong.png"/>
          <p:cNvPicPr>
            <a:picLocks noChangeAspect="1"/>
          </p:cNvPicPr>
          <p:nvPr/>
        </p:nvPicPr>
        <p:blipFill>
          <a:blip r:embed="rId2"/>
          <a:srcRect/>
          <a:stretch>
            <a:fillRect/>
          </a:stretch>
        </p:blipFill>
        <p:spPr bwMode="auto">
          <a:xfrm>
            <a:off x="0" y="4243388"/>
            <a:ext cx="6726238" cy="274637"/>
          </a:xfrm>
          <a:prstGeom prst="rect">
            <a:avLst/>
          </a:prstGeom>
          <a:noFill/>
          <a:ln w="9525">
            <a:noFill/>
            <a:miter lim="800000"/>
            <a:headEnd/>
            <a:tailEnd/>
          </a:ln>
        </p:spPr>
      </p:pic>
      <p:pic>
        <p:nvPicPr>
          <p:cNvPr id="5" name="Picture 7" descr="HD-ShadowShort.png"/>
          <p:cNvPicPr>
            <a:picLocks noChangeAspect="1"/>
          </p:cNvPicPr>
          <p:nvPr/>
        </p:nvPicPr>
        <p:blipFill>
          <a:blip r:embed="rId3"/>
          <a:srcRect/>
          <a:stretch>
            <a:fillRect/>
          </a:stretch>
        </p:blipFill>
        <p:spPr bwMode="auto">
          <a:xfrm>
            <a:off x="6834188" y="4243388"/>
            <a:ext cx="2306637" cy="277812"/>
          </a:xfrm>
          <a:prstGeom prst="rect">
            <a:avLst/>
          </a:prstGeom>
          <a:noFill/>
          <a:ln w="9525">
            <a:noFill/>
            <a:miter lim="800000"/>
            <a:headEnd/>
            <a:tailEnd/>
          </a:ln>
        </p:spPr>
      </p:pic>
      <p:sp>
        <p:nvSpPr>
          <p:cNvPr id="6" name="Rectangle 8"/>
          <p:cNvSpPr/>
          <p:nvPr/>
        </p:nvSpPr>
        <p:spPr>
          <a:xfrm>
            <a:off x="0" y="2590800"/>
            <a:ext cx="6726238" cy="165893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9"/>
          <p:cNvSpPr/>
          <p:nvPr/>
        </p:nvSpPr>
        <p:spPr>
          <a:xfrm>
            <a:off x="6834188" y="2590800"/>
            <a:ext cx="2308225" cy="16589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8" name="Date Placeholder 3"/>
          <p:cNvSpPr>
            <a:spLocks noGrp="1"/>
          </p:cNvSpPr>
          <p:nvPr>
            <p:ph type="dt" sz="half" idx="10"/>
          </p:nvPr>
        </p:nvSpPr>
        <p:spPr>
          <a:xfrm>
            <a:off x="4556125" y="5935663"/>
            <a:ext cx="2057400" cy="365125"/>
          </a:xfrm>
        </p:spPr>
        <p:txBody>
          <a:bodyPr/>
          <a:lstStyle>
            <a:lvl1pPr>
              <a:defRPr/>
            </a:lvl1pPr>
          </a:lstStyle>
          <a:p>
            <a:pPr>
              <a:defRPr/>
            </a:pPr>
            <a:endParaRPr lang="x-none" altLang="x-none"/>
          </a:p>
        </p:txBody>
      </p:sp>
      <p:sp>
        <p:nvSpPr>
          <p:cNvPr id="9" name="Footer Placeholder 4"/>
          <p:cNvSpPr>
            <a:spLocks noGrp="1"/>
          </p:cNvSpPr>
          <p:nvPr>
            <p:ph type="ftr" sz="quarter" idx="11"/>
          </p:nvPr>
        </p:nvSpPr>
        <p:spPr>
          <a:xfrm>
            <a:off x="533400" y="5935663"/>
            <a:ext cx="4021138" cy="365125"/>
          </a:xfrm>
        </p:spPr>
        <p:txBody>
          <a:bodyPr/>
          <a:lstStyle>
            <a:lvl1pPr>
              <a:defRPr/>
            </a:lvl1pPr>
          </a:lstStyle>
          <a:p>
            <a:pPr>
              <a:defRPr/>
            </a:pPr>
            <a:endParaRPr lang="x-none" altLang="x-none"/>
          </a:p>
        </p:txBody>
      </p:sp>
      <p:sp>
        <p:nvSpPr>
          <p:cNvPr id="10" name="Slide Number Placeholder 5"/>
          <p:cNvSpPr>
            <a:spLocks noGrp="1"/>
          </p:cNvSpPr>
          <p:nvPr>
            <p:ph type="sldNum" sz="quarter" idx="12"/>
          </p:nvPr>
        </p:nvSpPr>
        <p:spPr>
          <a:xfrm>
            <a:off x="7010400" y="2749550"/>
            <a:ext cx="1370013" cy="1357313"/>
          </a:xfrm>
        </p:spPr>
        <p:txBody>
          <a:bodyPr/>
          <a:lstStyle>
            <a:lvl1pPr>
              <a:defRPr/>
            </a:lvl1pPr>
          </a:lstStyle>
          <a:p>
            <a:pPr>
              <a:defRPr/>
            </a:pPr>
            <a:fld id="{1EE75201-737B-4E4F-A298-227CB763AC8D}" type="slidenum">
              <a:rPr lang="de-DE" altLang="x-none"/>
              <a:pPr>
                <a:defRPr/>
              </a:pPr>
              <a:t>‹#›</a:t>
            </a:fld>
            <a:endParaRPr lang="de-DE" altLang="x-non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26"/>
          <p:cNvGrpSpPr>
            <a:grpSpLocks/>
          </p:cNvGrpSpPr>
          <p:nvPr/>
        </p:nvGrpSpPr>
        <p:grpSpPr bwMode="auto">
          <a:xfrm>
            <a:off x="0" y="609600"/>
            <a:ext cx="9161463" cy="1676400"/>
            <a:chOff x="0" y="2895600"/>
            <a:chExt cx="9161969" cy="1677035"/>
          </a:xfrm>
        </p:grpSpPr>
        <p:pic>
          <p:nvPicPr>
            <p:cNvPr id="5" name="Picture 2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6" name="Picture 2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7" name="Rectangle 2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3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3"/>
          <p:cNvSpPr>
            <a:spLocks noGrp="1"/>
          </p:cNvSpPr>
          <p:nvPr>
            <p:ph type="dt" sz="half" idx="10"/>
          </p:nvPr>
        </p:nvSpPr>
        <p:spPr/>
        <p:txBody>
          <a:bodyPr/>
          <a:lstStyle>
            <a:lvl1pPr>
              <a:defRPr/>
            </a:lvl1pPr>
          </a:lstStyle>
          <a:p>
            <a:pPr>
              <a:defRPr/>
            </a:pPr>
            <a:endParaRPr lang="x-none" altLang="x-none"/>
          </a:p>
        </p:txBody>
      </p:sp>
      <p:sp>
        <p:nvSpPr>
          <p:cNvPr id="10" name="Footer Placeholder 4"/>
          <p:cNvSpPr>
            <a:spLocks noGrp="1"/>
          </p:cNvSpPr>
          <p:nvPr>
            <p:ph type="ftr" sz="quarter" idx="11"/>
          </p:nvPr>
        </p:nvSpPr>
        <p:spPr/>
        <p:txBody>
          <a:bodyPr/>
          <a:lstStyle>
            <a:lvl1pPr>
              <a:defRPr/>
            </a:lvl1pPr>
          </a:lstStyle>
          <a:p>
            <a:pPr>
              <a:defRPr/>
            </a:pPr>
            <a:endParaRPr lang="x-none" altLang="x-none"/>
          </a:p>
        </p:txBody>
      </p:sp>
      <p:sp>
        <p:nvSpPr>
          <p:cNvPr id="11" name="Slide Number Placeholder 5"/>
          <p:cNvSpPr>
            <a:spLocks noGrp="1"/>
          </p:cNvSpPr>
          <p:nvPr>
            <p:ph type="sldNum" sz="quarter" idx="12"/>
          </p:nvPr>
        </p:nvSpPr>
        <p:spPr/>
        <p:txBody>
          <a:bodyPr/>
          <a:lstStyle>
            <a:lvl1pPr>
              <a:defRPr/>
            </a:lvl1pPr>
          </a:lstStyle>
          <a:p>
            <a:pPr>
              <a:defRPr/>
            </a:pPr>
            <a:fld id="{CE315018-997E-4B99-AD75-1CE15CBAA474}" type="slidenum">
              <a:rPr lang="de-DE" altLang="x-none"/>
              <a:pPr>
                <a:defRPr/>
              </a:pPr>
              <a:t>‹#›</a:t>
            </a:fld>
            <a:endParaRPr lang="de-DE" alt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26"/>
          <p:cNvGrpSpPr>
            <a:grpSpLocks/>
          </p:cNvGrpSpPr>
          <p:nvPr/>
        </p:nvGrpSpPr>
        <p:grpSpPr bwMode="auto">
          <a:xfrm>
            <a:off x="0" y="609600"/>
            <a:ext cx="9161463" cy="1676400"/>
            <a:chOff x="0" y="2895600"/>
            <a:chExt cx="9161969" cy="1677035"/>
          </a:xfrm>
        </p:grpSpPr>
        <p:pic>
          <p:nvPicPr>
            <p:cNvPr id="5" name="Picture 2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6" name="Picture 2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7" name="Rectangle 2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3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3"/>
          <p:cNvSpPr>
            <a:spLocks noGrp="1"/>
          </p:cNvSpPr>
          <p:nvPr>
            <p:ph type="dt" sz="half" idx="10"/>
          </p:nvPr>
        </p:nvSpPr>
        <p:spPr/>
        <p:txBody>
          <a:bodyPr/>
          <a:lstStyle>
            <a:lvl1pPr>
              <a:defRPr/>
            </a:lvl1pPr>
          </a:lstStyle>
          <a:p>
            <a:pPr>
              <a:defRPr/>
            </a:pPr>
            <a:endParaRPr lang="x-none" altLang="x-none"/>
          </a:p>
        </p:txBody>
      </p:sp>
      <p:sp>
        <p:nvSpPr>
          <p:cNvPr id="10" name="Footer Placeholder 4"/>
          <p:cNvSpPr>
            <a:spLocks noGrp="1"/>
          </p:cNvSpPr>
          <p:nvPr>
            <p:ph type="ftr" sz="quarter" idx="11"/>
          </p:nvPr>
        </p:nvSpPr>
        <p:spPr/>
        <p:txBody>
          <a:bodyPr/>
          <a:lstStyle>
            <a:lvl1pPr>
              <a:defRPr/>
            </a:lvl1pPr>
          </a:lstStyle>
          <a:p>
            <a:pPr>
              <a:defRPr/>
            </a:pPr>
            <a:endParaRPr lang="x-none" altLang="x-none"/>
          </a:p>
        </p:txBody>
      </p:sp>
      <p:sp>
        <p:nvSpPr>
          <p:cNvPr id="11" name="Slide Number Placeholder 5"/>
          <p:cNvSpPr>
            <a:spLocks noGrp="1"/>
          </p:cNvSpPr>
          <p:nvPr>
            <p:ph type="sldNum" sz="quarter" idx="12"/>
          </p:nvPr>
        </p:nvSpPr>
        <p:spPr/>
        <p:txBody>
          <a:bodyPr/>
          <a:lstStyle>
            <a:lvl1pPr>
              <a:defRPr/>
            </a:lvl1pPr>
          </a:lstStyle>
          <a:p>
            <a:pPr>
              <a:defRPr/>
            </a:pPr>
            <a:fld id="{16FBA558-DC76-48A6-B7E0-A8477B9C47EF}" type="slidenum">
              <a:rPr lang="de-DE" altLang="x-none"/>
              <a:pPr>
                <a:defRPr/>
              </a:pPr>
              <a:t>‹#›</a:t>
            </a:fld>
            <a:endParaRPr lang="de-DE" altLang="x-non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7"/>
          <p:cNvGrpSpPr>
            <a:grpSpLocks/>
          </p:cNvGrpSpPr>
          <p:nvPr/>
        </p:nvGrpSpPr>
        <p:grpSpPr bwMode="auto">
          <a:xfrm>
            <a:off x="0" y="2728913"/>
            <a:ext cx="9161463" cy="1676400"/>
            <a:chOff x="0" y="2895600"/>
            <a:chExt cx="9161969" cy="1677035"/>
          </a:xfrm>
        </p:grpSpPr>
        <p:pic>
          <p:nvPicPr>
            <p:cNvPr id="5" name="Picture 18"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6" name="Picture 19"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7" name="Rectangle 20"/>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21"/>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a:xfrm>
            <a:off x="5365750" y="5935663"/>
            <a:ext cx="2057400" cy="365125"/>
          </a:xfrm>
        </p:spPr>
        <p:txBody>
          <a:bodyPr/>
          <a:lstStyle>
            <a:lvl1pPr>
              <a:defRPr/>
            </a:lvl1pPr>
          </a:lstStyle>
          <a:p>
            <a:pPr>
              <a:defRPr/>
            </a:pPr>
            <a:endParaRPr lang="x-none" altLang="x-none"/>
          </a:p>
        </p:txBody>
      </p:sp>
      <p:sp>
        <p:nvSpPr>
          <p:cNvPr id="10" name="Footer Placeholder 4"/>
          <p:cNvSpPr>
            <a:spLocks noGrp="1"/>
          </p:cNvSpPr>
          <p:nvPr>
            <p:ph type="ftr" sz="quarter" idx="11"/>
          </p:nvPr>
        </p:nvSpPr>
        <p:spPr/>
        <p:txBody>
          <a:bodyPr/>
          <a:lstStyle>
            <a:lvl1pPr>
              <a:defRPr/>
            </a:lvl1pPr>
          </a:lstStyle>
          <a:p>
            <a:pPr>
              <a:defRPr/>
            </a:pPr>
            <a:endParaRPr lang="x-none" altLang="x-none"/>
          </a:p>
        </p:txBody>
      </p:sp>
      <p:sp>
        <p:nvSpPr>
          <p:cNvPr id="11" name="Slide Number Placeholder 5"/>
          <p:cNvSpPr>
            <a:spLocks noGrp="1"/>
          </p:cNvSpPr>
          <p:nvPr>
            <p:ph type="sldNum" sz="quarter" idx="12"/>
          </p:nvPr>
        </p:nvSpPr>
        <p:spPr>
          <a:xfrm>
            <a:off x="7856538" y="2870200"/>
            <a:ext cx="1149350" cy="1090613"/>
          </a:xfrm>
        </p:spPr>
        <p:txBody>
          <a:bodyPr/>
          <a:lstStyle>
            <a:lvl1pPr>
              <a:defRPr/>
            </a:lvl1pPr>
          </a:lstStyle>
          <a:p>
            <a:pPr>
              <a:defRPr/>
            </a:pPr>
            <a:fld id="{321D72A0-74DC-403A-93BC-1367850BB7D2}" type="slidenum">
              <a:rPr lang="de-DE" altLang="x-none"/>
              <a:pPr>
                <a:defRPr/>
              </a:pPr>
              <a:t>‹#›</a:t>
            </a:fld>
            <a:endParaRPr lang="de-DE" altLang="x-non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6"/>
          <p:cNvGrpSpPr>
            <a:grpSpLocks/>
          </p:cNvGrpSpPr>
          <p:nvPr/>
        </p:nvGrpSpPr>
        <p:grpSpPr bwMode="auto">
          <a:xfrm>
            <a:off x="0" y="609600"/>
            <a:ext cx="9161463" cy="1676400"/>
            <a:chOff x="0" y="2895600"/>
            <a:chExt cx="9161969" cy="1677035"/>
          </a:xfrm>
        </p:grpSpPr>
        <p:pic>
          <p:nvPicPr>
            <p:cNvPr id="6" name="Picture 1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1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1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p:txBody>
          <a:bodyPr/>
          <a:lstStyle>
            <a:lvl1pPr>
              <a:defRPr/>
            </a:lvl1pPr>
          </a:lstStyle>
          <a:p>
            <a:pPr>
              <a:defRPr/>
            </a:pPr>
            <a:fld id="{5881BF70-22F8-459D-8C9F-C8FC7FA8CB74}" type="slidenum">
              <a:rPr lang="de-DE" altLang="x-none"/>
              <a:pPr>
                <a:defRPr/>
              </a:pPr>
              <a:t>‹#›</a:t>
            </a:fld>
            <a:endParaRPr lang="de-DE" altLang="x-non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27"/>
          <p:cNvGrpSpPr>
            <a:grpSpLocks/>
          </p:cNvGrpSpPr>
          <p:nvPr/>
        </p:nvGrpSpPr>
        <p:grpSpPr bwMode="auto">
          <a:xfrm>
            <a:off x="0" y="609600"/>
            <a:ext cx="9161463" cy="1676400"/>
            <a:chOff x="0" y="2895600"/>
            <a:chExt cx="9161969" cy="1677035"/>
          </a:xfrm>
        </p:grpSpPr>
        <p:pic>
          <p:nvPicPr>
            <p:cNvPr id="8" name="Picture 28"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9" name="Picture 29"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10" name="Rectangle 30"/>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31"/>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638" y="3030009"/>
            <a:ext cx="336704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061129" y="3030009"/>
            <a:ext cx="3367044"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6"/>
          <p:cNvSpPr>
            <a:spLocks noGrp="1"/>
          </p:cNvSpPr>
          <p:nvPr>
            <p:ph type="dt" sz="half" idx="10"/>
          </p:nvPr>
        </p:nvSpPr>
        <p:spPr/>
        <p:txBody>
          <a:bodyPr/>
          <a:lstStyle>
            <a:lvl1pPr>
              <a:defRPr/>
            </a:lvl1pPr>
          </a:lstStyle>
          <a:p>
            <a:pPr>
              <a:defRPr/>
            </a:pPr>
            <a:endParaRPr lang="x-none" altLang="x-none"/>
          </a:p>
        </p:txBody>
      </p:sp>
      <p:sp>
        <p:nvSpPr>
          <p:cNvPr id="13" name="Footer Placeholder 7"/>
          <p:cNvSpPr>
            <a:spLocks noGrp="1"/>
          </p:cNvSpPr>
          <p:nvPr>
            <p:ph type="ftr" sz="quarter" idx="11"/>
          </p:nvPr>
        </p:nvSpPr>
        <p:spPr/>
        <p:txBody>
          <a:bodyPr/>
          <a:lstStyle>
            <a:lvl1pPr>
              <a:defRPr/>
            </a:lvl1pPr>
          </a:lstStyle>
          <a:p>
            <a:pPr>
              <a:defRPr/>
            </a:pPr>
            <a:endParaRPr lang="x-none" altLang="x-none"/>
          </a:p>
        </p:txBody>
      </p:sp>
      <p:sp>
        <p:nvSpPr>
          <p:cNvPr id="14" name="Slide Number Placeholder 8"/>
          <p:cNvSpPr>
            <a:spLocks noGrp="1"/>
          </p:cNvSpPr>
          <p:nvPr>
            <p:ph type="sldNum" sz="quarter" idx="12"/>
          </p:nvPr>
        </p:nvSpPr>
        <p:spPr/>
        <p:txBody>
          <a:bodyPr/>
          <a:lstStyle>
            <a:lvl1pPr>
              <a:defRPr/>
            </a:lvl1pPr>
          </a:lstStyle>
          <a:p>
            <a:pPr>
              <a:defRPr/>
            </a:pPr>
            <a:fld id="{4FC1147A-B6D1-45FB-8CBD-1B4803341B78}" type="slidenum">
              <a:rPr lang="de-DE" altLang="x-none"/>
              <a:pPr>
                <a:defRPr/>
              </a:pPr>
              <a:t>‹#›</a:t>
            </a:fld>
            <a:endParaRPr lang="de-DE" altLang="x-non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4"/>
          <p:cNvGrpSpPr>
            <a:grpSpLocks/>
          </p:cNvGrpSpPr>
          <p:nvPr/>
        </p:nvGrpSpPr>
        <p:grpSpPr bwMode="auto">
          <a:xfrm>
            <a:off x="0" y="609600"/>
            <a:ext cx="9161463" cy="1676400"/>
            <a:chOff x="0" y="2895600"/>
            <a:chExt cx="9161969" cy="1677035"/>
          </a:xfrm>
        </p:grpSpPr>
        <p:pic>
          <p:nvPicPr>
            <p:cNvPr id="4" name="Picture 15"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5" name="Picture 16"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6" name="Rectangle 17"/>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18"/>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8" name="Date Placeholder 2"/>
          <p:cNvSpPr>
            <a:spLocks noGrp="1"/>
          </p:cNvSpPr>
          <p:nvPr>
            <p:ph type="dt" sz="half" idx="10"/>
          </p:nvPr>
        </p:nvSpPr>
        <p:spPr/>
        <p:txBody>
          <a:bodyPr/>
          <a:lstStyle>
            <a:lvl1pPr>
              <a:defRPr/>
            </a:lvl1pPr>
          </a:lstStyle>
          <a:p>
            <a:pPr>
              <a:defRPr/>
            </a:pPr>
            <a:endParaRPr lang="x-none" altLang="x-none"/>
          </a:p>
        </p:txBody>
      </p:sp>
      <p:sp>
        <p:nvSpPr>
          <p:cNvPr id="9" name="Footer Placeholder 3"/>
          <p:cNvSpPr>
            <a:spLocks noGrp="1"/>
          </p:cNvSpPr>
          <p:nvPr>
            <p:ph type="ftr" sz="quarter" idx="11"/>
          </p:nvPr>
        </p:nvSpPr>
        <p:spPr/>
        <p:txBody>
          <a:bodyPr/>
          <a:lstStyle>
            <a:lvl1pPr>
              <a:defRPr/>
            </a:lvl1pPr>
          </a:lstStyle>
          <a:p>
            <a:pPr>
              <a:defRPr/>
            </a:pPr>
            <a:endParaRPr lang="x-none" altLang="x-none"/>
          </a:p>
        </p:txBody>
      </p:sp>
      <p:sp>
        <p:nvSpPr>
          <p:cNvPr id="10" name="Slide Number Placeholder 4"/>
          <p:cNvSpPr>
            <a:spLocks noGrp="1"/>
          </p:cNvSpPr>
          <p:nvPr>
            <p:ph type="sldNum" sz="quarter" idx="12"/>
          </p:nvPr>
        </p:nvSpPr>
        <p:spPr/>
        <p:txBody>
          <a:bodyPr/>
          <a:lstStyle>
            <a:lvl1pPr>
              <a:defRPr/>
            </a:lvl1pPr>
          </a:lstStyle>
          <a:p>
            <a:pPr>
              <a:defRPr/>
            </a:pPr>
            <a:fld id="{FC6B4F28-DE3C-49B9-A56A-8B8EBE6F7FDC}" type="slidenum">
              <a:rPr lang="de-DE" altLang="x-none"/>
              <a:pPr>
                <a:defRPr/>
              </a:pPr>
              <a:t>‹#›</a:t>
            </a:fld>
            <a:endParaRPr lang="de-DE" altLang="x-non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1" descr="HD-ShadowShort.png"/>
          <p:cNvPicPr>
            <a:picLocks noChangeAspect="1"/>
          </p:cNvPicPr>
          <p:nvPr/>
        </p:nvPicPr>
        <p:blipFill>
          <a:blip r:embed="rId2"/>
          <a:srcRect r="9871"/>
          <a:stretch>
            <a:fillRect/>
          </a:stretch>
        </p:blipFill>
        <p:spPr bwMode="auto">
          <a:xfrm>
            <a:off x="7716838" y="1973263"/>
            <a:ext cx="1444625" cy="144462"/>
          </a:xfrm>
          <a:prstGeom prst="rect">
            <a:avLst/>
          </a:prstGeom>
          <a:noFill/>
          <a:ln w="9525">
            <a:noFill/>
            <a:miter lim="800000"/>
            <a:headEnd/>
            <a:tailEnd/>
          </a:ln>
        </p:spPr>
      </p:pic>
      <p:sp>
        <p:nvSpPr>
          <p:cNvPr id="3" name="Rectangle 13"/>
          <p:cNvSpPr/>
          <p:nvPr/>
        </p:nvSpPr>
        <p:spPr>
          <a:xfrm>
            <a:off x="7710488" y="609600"/>
            <a:ext cx="1433512" cy="13684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1"/>
          <p:cNvSpPr>
            <a:spLocks noGrp="1"/>
          </p:cNvSpPr>
          <p:nvPr>
            <p:ph type="dt" sz="half" idx="10"/>
          </p:nvPr>
        </p:nvSpPr>
        <p:spPr/>
        <p:txBody>
          <a:bodyPr/>
          <a:lstStyle>
            <a:lvl1pPr>
              <a:defRPr/>
            </a:lvl1pPr>
          </a:lstStyle>
          <a:p>
            <a:pPr>
              <a:defRPr/>
            </a:pPr>
            <a:endParaRPr lang="x-none" altLang="x-none"/>
          </a:p>
        </p:txBody>
      </p:sp>
      <p:sp>
        <p:nvSpPr>
          <p:cNvPr id="5" name="Footer Placeholder 2"/>
          <p:cNvSpPr>
            <a:spLocks noGrp="1"/>
          </p:cNvSpPr>
          <p:nvPr>
            <p:ph type="ftr" sz="quarter" idx="11"/>
          </p:nvPr>
        </p:nvSpPr>
        <p:spPr/>
        <p:txBody>
          <a:bodyPr/>
          <a:lstStyle>
            <a:lvl1pPr>
              <a:defRPr/>
            </a:lvl1pPr>
          </a:lstStyle>
          <a:p>
            <a:pPr>
              <a:defRPr/>
            </a:pPr>
            <a:endParaRPr lang="x-none" altLang="x-none"/>
          </a:p>
        </p:txBody>
      </p:sp>
      <p:sp>
        <p:nvSpPr>
          <p:cNvPr id="6" name="Slide Number Placeholder 3"/>
          <p:cNvSpPr>
            <a:spLocks noGrp="1"/>
          </p:cNvSpPr>
          <p:nvPr>
            <p:ph type="sldNum" sz="quarter" idx="12"/>
          </p:nvPr>
        </p:nvSpPr>
        <p:spPr/>
        <p:txBody>
          <a:bodyPr/>
          <a:lstStyle>
            <a:lvl1pPr>
              <a:defRPr/>
            </a:lvl1pPr>
          </a:lstStyle>
          <a:p>
            <a:pPr>
              <a:defRPr/>
            </a:pPr>
            <a:fld id="{0B9A8A6C-ADE4-4258-A45E-FB86860C2D10}" type="slidenum">
              <a:rPr lang="de-DE" altLang="x-none"/>
              <a:pPr>
                <a:defRPr/>
              </a:pPr>
              <a:t>‹#›</a:t>
            </a:fld>
            <a:endParaRPr lang="de-DE" altLang="x-non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6"/>
          <p:cNvGrpSpPr>
            <a:grpSpLocks/>
          </p:cNvGrpSpPr>
          <p:nvPr/>
        </p:nvGrpSpPr>
        <p:grpSpPr bwMode="auto">
          <a:xfrm>
            <a:off x="0" y="609600"/>
            <a:ext cx="9161463" cy="1676400"/>
            <a:chOff x="0" y="2895600"/>
            <a:chExt cx="9161969" cy="1677035"/>
          </a:xfrm>
        </p:grpSpPr>
        <p:pic>
          <p:nvPicPr>
            <p:cNvPr id="6" name="Picture 1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1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1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p:txBody>
          <a:bodyPr/>
          <a:lstStyle>
            <a:lvl1pPr>
              <a:defRPr/>
            </a:lvl1pPr>
          </a:lstStyle>
          <a:p>
            <a:pPr>
              <a:defRPr/>
            </a:pPr>
            <a:fld id="{A6E9F2CA-0EAA-4457-9393-FB8317F8F8E3}" type="slidenum">
              <a:rPr lang="de-DE" altLang="x-none"/>
              <a:pPr>
                <a:defRPr/>
              </a:pPr>
              <a:t>‹#›</a:t>
            </a:fld>
            <a:endParaRPr lang="de-DE" altLang="x-non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6"/>
          <p:cNvGrpSpPr>
            <a:grpSpLocks/>
          </p:cNvGrpSpPr>
          <p:nvPr/>
        </p:nvGrpSpPr>
        <p:grpSpPr bwMode="auto">
          <a:xfrm>
            <a:off x="0" y="609600"/>
            <a:ext cx="9161463" cy="1676400"/>
            <a:chOff x="0" y="2895600"/>
            <a:chExt cx="9161969" cy="1677035"/>
          </a:xfrm>
        </p:grpSpPr>
        <p:pic>
          <p:nvPicPr>
            <p:cNvPr id="6" name="Picture 1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1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1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hr-HR"/>
          </a:p>
        </p:txBody>
      </p:sp>
      <p:sp>
        <p:nvSpPr>
          <p:cNvPr id="12" name="Slide Number Placeholder 6"/>
          <p:cNvSpPr>
            <a:spLocks noGrp="1"/>
          </p:cNvSpPr>
          <p:nvPr>
            <p:ph type="sldNum" sz="quarter" idx="12"/>
          </p:nvPr>
        </p:nvSpPr>
        <p:spPr/>
        <p:txBody>
          <a:bodyPr/>
          <a:lstStyle>
            <a:lvl1pPr>
              <a:defRPr/>
            </a:lvl1pPr>
          </a:lstStyle>
          <a:p>
            <a:pPr>
              <a:defRPr/>
            </a:pPr>
            <a:fld id="{9EFAAB85-7F45-4D5B-9A42-2B121D4CCF09}" type="slidenum">
              <a:rPr lang="de-DE" altLang="x-none"/>
              <a:pPr>
                <a:defRPr/>
              </a:pPr>
              <a:t>‹#›</a:t>
            </a:fld>
            <a:endParaRPr lang="de-DE" altLang="x-non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5" name="Group 19"/>
          <p:cNvGrpSpPr>
            <a:grpSpLocks/>
          </p:cNvGrpSpPr>
          <p:nvPr/>
        </p:nvGrpSpPr>
        <p:grpSpPr bwMode="auto">
          <a:xfrm>
            <a:off x="0" y="4572000"/>
            <a:ext cx="9161463" cy="1676400"/>
            <a:chOff x="0" y="2895600"/>
            <a:chExt cx="9161969" cy="1677035"/>
          </a:xfrm>
        </p:grpSpPr>
        <p:pic>
          <p:nvPicPr>
            <p:cNvPr id="6" name="Picture 23"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24"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25"/>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6"/>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a:xfrm>
            <a:off x="7856538" y="4711700"/>
            <a:ext cx="1149350" cy="1090613"/>
          </a:xfrm>
        </p:spPr>
        <p:txBody>
          <a:bodyPr/>
          <a:lstStyle>
            <a:lvl1pPr>
              <a:defRPr/>
            </a:lvl1pPr>
          </a:lstStyle>
          <a:p>
            <a:pPr>
              <a:defRPr/>
            </a:pPr>
            <a:fld id="{0BE65C68-7BE3-459C-B318-4044B1EFFDD8}" type="slidenum">
              <a:rPr lang="de-DE" altLang="x-none"/>
              <a:pPr>
                <a:defRPr/>
              </a:pPr>
              <a:t>‹#›</a:t>
            </a:fld>
            <a:endParaRPr lang="de-DE" altLang="x-non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5" name="Group 20"/>
          <p:cNvGrpSpPr>
            <a:grpSpLocks/>
          </p:cNvGrpSpPr>
          <p:nvPr/>
        </p:nvGrpSpPr>
        <p:grpSpPr bwMode="auto">
          <a:xfrm>
            <a:off x="0" y="4572000"/>
            <a:ext cx="9161463" cy="1676400"/>
            <a:chOff x="0" y="2895600"/>
            <a:chExt cx="9161969" cy="1677035"/>
          </a:xfrm>
        </p:grpSpPr>
        <p:pic>
          <p:nvPicPr>
            <p:cNvPr id="6" name="Picture 21"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22"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23"/>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4"/>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a:xfrm>
            <a:off x="7856538" y="4711700"/>
            <a:ext cx="1149350" cy="1090613"/>
          </a:xfrm>
        </p:spPr>
        <p:txBody>
          <a:bodyPr/>
          <a:lstStyle>
            <a:lvl1pPr>
              <a:defRPr/>
            </a:lvl1pPr>
          </a:lstStyle>
          <a:p>
            <a:pPr>
              <a:defRPr/>
            </a:pPr>
            <a:fld id="{444D36FB-EFD7-4740-99E7-B7002B336B8B}" type="slidenum">
              <a:rPr lang="de-DE" altLang="x-none"/>
              <a:pPr>
                <a:defRPr/>
              </a:pPr>
              <a:t>‹#›</a:t>
            </a:fld>
            <a:endParaRPr lang="de-DE" altLang="x-non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5" name="Group 28"/>
          <p:cNvGrpSpPr>
            <a:grpSpLocks/>
          </p:cNvGrpSpPr>
          <p:nvPr/>
        </p:nvGrpSpPr>
        <p:grpSpPr bwMode="auto">
          <a:xfrm>
            <a:off x="0" y="4572000"/>
            <a:ext cx="9161463" cy="1676400"/>
            <a:chOff x="0" y="2895600"/>
            <a:chExt cx="9161969" cy="1677035"/>
          </a:xfrm>
        </p:grpSpPr>
        <p:pic>
          <p:nvPicPr>
            <p:cNvPr id="6" name="Picture 29"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30"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31"/>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32"/>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0" name="TextBox 26"/>
          <p:cNvSpPr txBox="1"/>
          <p:nvPr/>
        </p:nvSpPr>
        <p:spPr>
          <a:xfrm>
            <a:off x="271463" y="747713"/>
            <a:ext cx="5334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defRPr/>
            </a:pPr>
            <a:r>
              <a:rPr lang="en-US" sz="7200" dirty="0">
                <a:solidFill>
                  <a:prstClr val="black"/>
                </a:solidFill>
                <a:effectLst/>
                <a:latin typeface="Arial" panose="020B0604020202020204" pitchFamily="34" charset="0"/>
              </a:rPr>
              <a:t>“</a:t>
            </a:r>
          </a:p>
        </p:txBody>
      </p:sp>
      <p:sp>
        <p:nvSpPr>
          <p:cNvPr id="11" name="TextBox 27"/>
          <p:cNvSpPr txBox="1"/>
          <p:nvPr/>
        </p:nvSpPr>
        <p:spPr>
          <a:xfrm>
            <a:off x="6967538" y="2998788"/>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defRPr/>
            </a:pPr>
            <a:r>
              <a:rPr lang="en-US" sz="7200" dirty="0">
                <a:solidFill>
                  <a:prstClr val="black"/>
                </a:solidFill>
                <a:effectLst/>
                <a:latin typeface="Arial" panose="020B0604020202020204" pitchFamily="34" charset="0"/>
              </a:rPr>
              <a:t>”</a:t>
            </a:r>
          </a:p>
        </p:txBody>
      </p:sp>
      <p:sp>
        <p:nvSpPr>
          <p:cNvPr id="2" name="Title 1"/>
          <p:cNvSpPr>
            <a:spLocks noGrp="1"/>
          </p:cNvSpPr>
          <p:nvPr>
            <p:ph type="title"/>
          </p:nvPr>
        </p:nvSpPr>
        <p:spPr>
          <a:xfrm>
            <a:off x="767921" y="616983"/>
            <a:ext cx="6425147" cy="3036061"/>
          </a:xfrm>
        </p:spPr>
        <p:txBody>
          <a:bodyP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89438" y="3660763"/>
            <a:ext cx="5987731" cy="548968"/>
          </a:xfrm>
        </p:spPr>
        <p:txBody>
          <a:bodyPr>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3" name="Date Placeholder 4"/>
          <p:cNvSpPr>
            <a:spLocks noGrp="1"/>
          </p:cNvSpPr>
          <p:nvPr>
            <p:ph type="dt" sz="half" idx="14"/>
          </p:nvPr>
        </p:nvSpPr>
        <p:spPr/>
        <p:txBody>
          <a:bodyPr/>
          <a:lstStyle>
            <a:lvl1pPr>
              <a:defRPr/>
            </a:lvl1pPr>
          </a:lstStyle>
          <a:p>
            <a:pPr>
              <a:defRPr/>
            </a:pPr>
            <a:endParaRPr lang="x-none" altLang="x-none"/>
          </a:p>
        </p:txBody>
      </p:sp>
      <p:sp>
        <p:nvSpPr>
          <p:cNvPr id="14" name="Footer Placeholder 5"/>
          <p:cNvSpPr>
            <a:spLocks noGrp="1"/>
          </p:cNvSpPr>
          <p:nvPr>
            <p:ph type="ftr" sz="quarter" idx="15"/>
          </p:nvPr>
        </p:nvSpPr>
        <p:spPr/>
        <p:txBody>
          <a:bodyPr/>
          <a:lstStyle>
            <a:lvl1pPr>
              <a:defRPr/>
            </a:lvl1pPr>
          </a:lstStyle>
          <a:p>
            <a:pPr>
              <a:defRPr/>
            </a:pPr>
            <a:endParaRPr lang="x-none" altLang="x-none"/>
          </a:p>
        </p:txBody>
      </p:sp>
      <p:sp>
        <p:nvSpPr>
          <p:cNvPr id="15" name="Slide Number Placeholder 6"/>
          <p:cNvSpPr>
            <a:spLocks noGrp="1"/>
          </p:cNvSpPr>
          <p:nvPr>
            <p:ph type="sldNum" sz="quarter" idx="16"/>
          </p:nvPr>
        </p:nvSpPr>
        <p:spPr>
          <a:xfrm>
            <a:off x="7856538" y="4710113"/>
            <a:ext cx="1149350" cy="1090612"/>
          </a:xfrm>
        </p:spPr>
        <p:txBody>
          <a:bodyPr/>
          <a:lstStyle>
            <a:lvl1pPr>
              <a:defRPr/>
            </a:lvl1pPr>
          </a:lstStyle>
          <a:p>
            <a:pPr>
              <a:defRPr/>
            </a:pPr>
            <a:fld id="{89EB622C-AFE6-4270-85ED-DDCECE7F2224}" type="slidenum">
              <a:rPr lang="de-DE" altLang="x-none"/>
              <a:pPr>
                <a:defRPr/>
              </a:pPr>
              <a:t>‹#›</a:t>
            </a:fld>
            <a:endParaRPr lang="de-DE" alt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7"/>
          <p:cNvGrpSpPr>
            <a:grpSpLocks/>
          </p:cNvGrpSpPr>
          <p:nvPr/>
        </p:nvGrpSpPr>
        <p:grpSpPr bwMode="auto">
          <a:xfrm>
            <a:off x="0" y="2728913"/>
            <a:ext cx="9161463" cy="1676400"/>
            <a:chOff x="0" y="2895600"/>
            <a:chExt cx="9161969" cy="1677035"/>
          </a:xfrm>
        </p:grpSpPr>
        <p:pic>
          <p:nvPicPr>
            <p:cNvPr id="5" name="Picture 18"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6" name="Picture 19"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7" name="Rectangle 20"/>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21"/>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a:xfrm>
            <a:off x="5365750" y="5935663"/>
            <a:ext cx="2057400" cy="365125"/>
          </a:xfrm>
        </p:spPr>
        <p:txBody>
          <a:bodyPr/>
          <a:lstStyle>
            <a:lvl1pPr>
              <a:defRPr/>
            </a:lvl1pPr>
          </a:lstStyle>
          <a:p>
            <a:pPr>
              <a:defRPr/>
            </a:pPr>
            <a:endParaRPr lang="x-none" altLang="x-none"/>
          </a:p>
        </p:txBody>
      </p:sp>
      <p:sp>
        <p:nvSpPr>
          <p:cNvPr id="10" name="Footer Placeholder 4"/>
          <p:cNvSpPr>
            <a:spLocks noGrp="1"/>
          </p:cNvSpPr>
          <p:nvPr>
            <p:ph type="ftr" sz="quarter" idx="11"/>
          </p:nvPr>
        </p:nvSpPr>
        <p:spPr/>
        <p:txBody>
          <a:bodyPr/>
          <a:lstStyle>
            <a:lvl1pPr>
              <a:defRPr/>
            </a:lvl1pPr>
          </a:lstStyle>
          <a:p>
            <a:pPr>
              <a:defRPr/>
            </a:pPr>
            <a:endParaRPr lang="x-none" altLang="x-none"/>
          </a:p>
        </p:txBody>
      </p:sp>
      <p:sp>
        <p:nvSpPr>
          <p:cNvPr id="11" name="Slide Number Placeholder 5"/>
          <p:cNvSpPr>
            <a:spLocks noGrp="1"/>
          </p:cNvSpPr>
          <p:nvPr>
            <p:ph type="sldNum" sz="quarter" idx="12"/>
          </p:nvPr>
        </p:nvSpPr>
        <p:spPr>
          <a:xfrm>
            <a:off x="7856538" y="2870200"/>
            <a:ext cx="1149350" cy="1090613"/>
          </a:xfrm>
        </p:spPr>
        <p:txBody>
          <a:bodyPr/>
          <a:lstStyle>
            <a:lvl1pPr>
              <a:defRPr/>
            </a:lvl1pPr>
          </a:lstStyle>
          <a:p>
            <a:pPr>
              <a:defRPr/>
            </a:pPr>
            <a:fld id="{5C186816-3A1A-49C6-A6F3-4169C07277CE}" type="slidenum">
              <a:rPr lang="de-DE" altLang="x-none"/>
              <a:pPr>
                <a:defRPr/>
              </a:pPr>
              <a:t>‹#›</a:t>
            </a:fld>
            <a:endParaRPr lang="de-DE" altLang="x-non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5" name="Group 21"/>
          <p:cNvGrpSpPr>
            <a:grpSpLocks/>
          </p:cNvGrpSpPr>
          <p:nvPr/>
        </p:nvGrpSpPr>
        <p:grpSpPr bwMode="auto">
          <a:xfrm>
            <a:off x="0" y="4572000"/>
            <a:ext cx="9161463" cy="1676400"/>
            <a:chOff x="0" y="2895600"/>
            <a:chExt cx="9161969" cy="1677035"/>
          </a:xfrm>
        </p:grpSpPr>
        <p:pic>
          <p:nvPicPr>
            <p:cNvPr id="6" name="Picture 22"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23"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24"/>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5"/>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9" y="5300150"/>
            <a:ext cx="6896534" cy="51195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a:xfrm>
            <a:off x="7856538" y="4710113"/>
            <a:ext cx="1149350" cy="1090612"/>
          </a:xfrm>
        </p:spPr>
        <p:txBody>
          <a:bodyPr/>
          <a:lstStyle>
            <a:lvl1pPr>
              <a:defRPr/>
            </a:lvl1pPr>
          </a:lstStyle>
          <a:p>
            <a:pPr>
              <a:defRPr/>
            </a:pPr>
            <a:fld id="{E177475E-F19C-4474-B654-05A6AD3D1059}" type="slidenum">
              <a:rPr lang="de-DE" altLang="x-none"/>
              <a:pPr>
                <a:defRPr/>
              </a:pPr>
              <a:t>‹#›</a:t>
            </a:fld>
            <a:endParaRPr lang="de-DE" altLang="x-non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grpSp>
        <p:nvGrpSpPr>
          <p:cNvPr id="13" name="Group 22"/>
          <p:cNvGrpSpPr>
            <a:grpSpLocks/>
          </p:cNvGrpSpPr>
          <p:nvPr/>
        </p:nvGrpSpPr>
        <p:grpSpPr bwMode="auto">
          <a:xfrm>
            <a:off x="0" y="609600"/>
            <a:ext cx="9161463" cy="1676400"/>
            <a:chOff x="0" y="2895600"/>
            <a:chExt cx="9161969" cy="1677035"/>
          </a:xfrm>
        </p:grpSpPr>
        <p:pic>
          <p:nvPicPr>
            <p:cNvPr id="14" name="Picture 23"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16" name="Picture 24"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17" name="Rectangle 25"/>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26"/>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39777" y="3015290"/>
            <a:ext cx="2194560" cy="291351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2879710" y="3007906"/>
            <a:ext cx="2194560" cy="291351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233520" y="3007905"/>
            <a:ext cx="2194560" cy="291351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Date Placeholder 2"/>
          <p:cNvSpPr>
            <a:spLocks noGrp="1"/>
          </p:cNvSpPr>
          <p:nvPr>
            <p:ph type="dt" sz="half" idx="18"/>
          </p:nvPr>
        </p:nvSpPr>
        <p:spPr/>
        <p:txBody>
          <a:bodyPr/>
          <a:lstStyle>
            <a:lvl1pPr>
              <a:defRPr/>
            </a:lvl1pPr>
          </a:lstStyle>
          <a:p>
            <a:pPr>
              <a:defRPr/>
            </a:pPr>
            <a:endParaRPr lang="x-none" altLang="x-none"/>
          </a:p>
        </p:txBody>
      </p:sp>
      <p:sp>
        <p:nvSpPr>
          <p:cNvPr id="20" name="Footer Placeholder 3"/>
          <p:cNvSpPr>
            <a:spLocks noGrp="1"/>
          </p:cNvSpPr>
          <p:nvPr>
            <p:ph type="ftr" sz="quarter" idx="19"/>
          </p:nvPr>
        </p:nvSpPr>
        <p:spPr/>
        <p:txBody>
          <a:bodyPr/>
          <a:lstStyle>
            <a:lvl1pPr>
              <a:defRPr/>
            </a:lvl1pPr>
          </a:lstStyle>
          <a:p>
            <a:pPr>
              <a:defRPr/>
            </a:pPr>
            <a:endParaRPr lang="x-none" altLang="x-none"/>
          </a:p>
        </p:txBody>
      </p:sp>
      <p:sp>
        <p:nvSpPr>
          <p:cNvPr id="21" name="Slide Number Placeholder 4"/>
          <p:cNvSpPr>
            <a:spLocks noGrp="1"/>
          </p:cNvSpPr>
          <p:nvPr>
            <p:ph type="sldNum" sz="quarter" idx="20"/>
          </p:nvPr>
        </p:nvSpPr>
        <p:spPr/>
        <p:txBody>
          <a:bodyPr/>
          <a:lstStyle>
            <a:lvl1pPr>
              <a:defRPr/>
            </a:lvl1pPr>
          </a:lstStyle>
          <a:p>
            <a:pPr>
              <a:defRPr/>
            </a:pPr>
            <a:fld id="{2F3F11E8-4AC3-41E7-9AA2-8A5A94D47FA6}" type="slidenum">
              <a:rPr lang="de-DE" altLang="x-none"/>
              <a:pPr>
                <a:defRPr/>
              </a:pPr>
              <a:t>‹#›</a:t>
            </a:fld>
            <a:endParaRPr lang="de-DE" altLang="x-non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grpSp>
        <p:nvGrpSpPr>
          <p:cNvPr id="12" name="Group 33"/>
          <p:cNvGrpSpPr>
            <a:grpSpLocks/>
          </p:cNvGrpSpPr>
          <p:nvPr/>
        </p:nvGrpSpPr>
        <p:grpSpPr bwMode="auto">
          <a:xfrm>
            <a:off x="0" y="609600"/>
            <a:ext cx="9161463" cy="1676400"/>
            <a:chOff x="0" y="2895600"/>
            <a:chExt cx="9161969" cy="1677035"/>
          </a:xfrm>
        </p:grpSpPr>
        <p:pic>
          <p:nvPicPr>
            <p:cNvPr id="13" name="Picture 34"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14" name="Picture 35"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15" name="Rectangle 36"/>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37"/>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1" name="Text Placeholder 3"/>
          <p:cNvSpPr>
            <a:spLocks noGrp="1"/>
          </p:cNvSpPr>
          <p:nvPr>
            <p:ph type="body" sz="half" idx="18"/>
          </p:nvPr>
        </p:nvSpPr>
        <p:spPr>
          <a:xfrm>
            <a:off x="532391" y="4873765"/>
            <a:ext cx="2192257" cy="106242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4" name="Text Placeholder 3"/>
          <p:cNvSpPr>
            <a:spLocks noGrp="1"/>
          </p:cNvSpPr>
          <p:nvPr>
            <p:ph type="body" sz="half" idx="19"/>
          </p:nvPr>
        </p:nvSpPr>
        <p:spPr>
          <a:xfrm>
            <a:off x="2869483" y="4873764"/>
            <a:ext cx="2218004" cy="106242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7" name="Text Placeholder 3"/>
          <p:cNvSpPr>
            <a:spLocks noGrp="1"/>
          </p:cNvSpPr>
          <p:nvPr>
            <p:ph type="body" sz="half" idx="20"/>
          </p:nvPr>
        </p:nvSpPr>
        <p:spPr>
          <a:xfrm>
            <a:off x="5230934" y="4873762"/>
            <a:ext cx="2197239" cy="106242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2"/>
          <p:cNvSpPr>
            <a:spLocks noGrp="1"/>
          </p:cNvSpPr>
          <p:nvPr>
            <p:ph type="dt" sz="half" idx="23"/>
          </p:nvPr>
        </p:nvSpPr>
        <p:spPr/>
        <p:txBody>
          <a:bodyPr/>
          <a:lstStyle>
            <a:lvl1pPr>
              <a:defRPr/>
            </a:lvl1pPr>
          </a:lstStyle>
          <a:p>
            <a:pPr>
              <a:defRPr/>
            </a:pPr>
            <a:endParaRPr lang="x-none" altLang="x-none"/>
          </a:p>
        </p:txBody>
      </p:sp>
      <p:sp>
        <p:nvSpPr>
          <p:cNvPr id="18" name="Footer Placeholder 3"/>
          <p:cNvSpPr>
            <a:spLocks noGrp="1"/>
          </p:cNvSpPr>
          <p:nvPr>
            <p:ph type="ftr" sz="quarter" idx="24"/>
          </p:nvPr>
        </p:nvSpPr>
        <p:spPr/>
        <p:txBody>
          <a:bodyPr/>
          <a:lstStyle>
            <a:lvl1pPr>
              <a:defRPr/>
            </a:lvl1pPr>
          </a:lstStyle>
          <a:p>
            <a:pPr>
              <a:defRPr/>
            </a:pPr>
            <a:endParaRPr lang="x-none" altLang="x-none"/>
          </a:p>
        </p:txBody>
      </p:sp>
      <p:sp>
        <p:nvSpPr>
          <p:cNvPr id="28" name="Slide Number Placeholder 4"/>
          <p:cNvSpPr>
            <a:spLocks noGrp="1"/>
          </p:cNvSpPr>
          <p:nvPr>
            <p:ph type="sldNum" sz="quarter" idx="25"/>
          </p:nvPr>
        </p:nvSpPr>
        <p:spPr/>
        <p:txBody>
          <a:bodyPr/>
          <a:lstStyle>
            <a:lvl1pPr>
              <a:defRPr/>
            </a:lvl1pPr>
          </a:lstStyle>
          <a:p>
            <a:pPr>
              <a:defRPr/>
            </a:pPr>
            <a:fld id="{6F45BCF8-9514-4353-81F6-A7458300BE6B}" type="slidenum">
              <a:rPr lang="de-DE" altLang="x-none"/>
              <a:pPr>
                <a:defRPr/>
              </a:pPr>
              <a:t>‹#›</a:t>
            </a:fld>
            <a:endParaRPr lang="de-DE" altLang="x-non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5"/>
          <p:cNvGrpSpPr>
            <a:grpSpLocks/>
          </p:cNvGrpSpPr>
          <p:nvPr/>
        </p:nvGrpSpPr>
        <p:grpSpPr bwMode="auto">
          <a:xfrm>
            <a:off x="0" y="609600"/>
            <a:ext cx="9161463" cy="1676400"/>
            <a:chOff x="0" y="2895600"/>
            <a:chExt cx="9161969" cy="1677035"/>
          </a:xfrm>
        </p:grpSpPr>
        <p:pic>
          <p:nvPicPr>
            <p:cNvPr id="5" name="Picture 16"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6" name="Picture 17"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7" name="Rectangle 18"/>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19"/>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3"/>
          <p:cNvSpPr>
            <a:spLocks noGrp="1"/>
          </p:cNvSpPr>
          <p:nvPr>
            <p:ph type="dt" sz="half" idx="10"/>
          </p:nvPr>
        </p:nvSpPr>
        <p:spPr/>
        <p:txBody>
          <a:bodyPr/>
          <a:lstStyle>
            <a:lvl1pPr>
              <a:defRPr/>
            </a:lvl1pPr>
          </a:lstStyle>
          <a:p>
            <a:pPr>
              <a:defRPr/>
            </a:pPr>
            <a:endParaRPr lang="x-none" altLang="x-none"/>
          </a:p>
        </p:txBody>
      </p:sp>
      <p:sp>
        <p:nvSpPr>
          <p:cNvPr id="10" name="Footer Placeholder 4"/>
          <p:cNvSpPr>
            <a:spLocks noGrp="1"/>
          </p:cNvSpPr>
          <p:nvPr>
            <p:ph type="ftr" sz="quarter" idx="11"/>
          </p:nvPr>
        </p:nvSpPr>
        <p:spPr/>
        <p:txBody>
          <a:bodyPr/>
          <a:lstStyle>
            <a:lvl1pPr>
              <a:defRPr/>
            </a:lvl1pPr>
          </a:lstStyle>
          <a:p>
            <a:pPr>
              <a:defRPr/>
            </a:pPr>
            <a:endParaRPr lang="x-none" altLang="x-none"/>
          </a:p>
        </p:txBody>
      </p:sp>
      <p:sp>
        <p:nvSpPr>
          <p:cNvPr id="11" name="Slide Number Placeholder 5"/>
          <p:cNvSpPr>
            <a:spLocks noGrp="1"/>
          </p:cNvSpPr>
          <p:nvPr>
            <p:ph type="sldNum" sz="quarter" idx="12"/>
          </p:nvPr>
        </p:nvSpPr>
        <p:spPr/>
        <p:txBody>
          <a:bodyPr/>
          <a:lstStyle>
            <a:lvl1pPr>
              <a:defRPr/>
            </a:lvl1pPr>
          </a:lstStyle>
          <a:p>
            <a:pPr>
              <a:defRPr/>
            </a:pPr>
            <a:fld id="{3C173705-3942-4A77-BF2E-E3CA27E444B9}" type="slidenum">
              <a:rPr lang="de-DE" altLang="x-none"/>
              <a:pPr>
                <a:defRPr/>
              </a:pPr>
              <a:t>‹#›</a:t>
            </a:fld>
            <a:endParaRPr lang="de-DE" altLang="x-non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3"/>
          <p:cNvGrpSpPr>
            <a:grpSpLocks/>
          </p:cNvGrpSpPr>
          <p:nvPr/>
        </p:nvGrpSpPr>
        <p:grpSpPr bwMode="auto">
          <a:xfrm rot="5400000">
            <a:off x="4575175" y="2747963"/>
            <a:ext cx="6862763" cy="1366837"/>
            <a:chOff x="2281445" y="609600"/>
            <a:chExt cx="6862555" cy="1368199"/>
          </a:xfrm>
        </p:grpSpPr>
        <p:sp>
          <p:nvSpPr>
            <p:cNvPr id="5" name="Rectangle 11"/>
            <p:cNvSpPr/>
            <p:nvPr/>
          </p:nvSpPr>
          <p:spPr>
            <a:xfrm>
              <a:off x="2281445" y="609600"/>
              <a:ext cx="5286215" cy="136819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12"/>
            <p:cNvSpPr/>
            <p:nvPr/>
          </p:nvSpPr>
          <p:spPr>
            <a:xfrm>
              <a:off x="7710530" y="609600"/>
              <a:ext cx="1433470" cy="1368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5029200" y="5935663"/>
            <a:ext cx="2057400" cy="365125"/>
          </a:xfrm>
        </p:spPr>
        <p:txBody>
          <a:bodyPr/>
          <a:lstStyle>
            <a:lvl1pPr>
              <a:defRPr/>
            </a:lvl1pPr>
          </a:lstStyle>
          <a:p>
            <a:pPr>
              <a:defRPr/>
            </a:pPr>
            <a:endParaRPr lang="x-none" altLang="x-none"/>
          </a:p>
        </p:txBody>
      </p:sp>
      <p:sp>
        <p:nvSpPr>
          <p:cNvPr id="8" name="Footer Placeholder 4"/>
          <p:cNvSpPr>
            <a:spLocks noGrp="1"/>
          </p:cNvSpPr>
          <p:nvPr>
            <p:ph type="ftr" sz="quarter" idx="11"/>
          </p:nvPr>
        </p:nvSpPr>
        <p:spPr>
          <a:xfrm>
            <a:off x="509588" y="5935663"/>
            <a:ext cx="4519612" cy="365125"/>
          </a:xfrm>
        </p:spPr>
        <p:txBody>
          <a:bodyPr/>
          <a:lstStyle>
            <a:lvl1pPr>
              <a:defRPr/>
            </a:lvl1pPr>
          </a:lstStyle>
          <a:p>
            <a:pPr>
              <a:defRPr/>
            </a:pPr>
            <a:endParaRPr lang="x-none" altLang="x-none"/>
          </a:p>
        </p:txBody>
      </p:sp>
      <p:sp>
        <p:nvSpPr>
          <p:cNvPr id="9" name="Slide Number Placeholder 5"/>
          <p:cNvSpPr>
            <a:spLocks noGrp="1"/>
          </p:cNvSpPr>
          <p:nvPr>
            <p:ph type="sldNum" sz="quarter" idx="12"/>
          </p:nvPr>
        </p:nvSpPr>
        <p:spPr>
          <a:xfrm>
            <a:off x="7431088" y="5432425"/>
            <a:ext cx="1149350" cy="1273175"/>
          </a:xfrm>
        </p:spPr>
        <p:txBody>
          <a:bodyPr anchor="t"/>
          <a:lstStyle>
            <a:lvl1pPr algn="ctr">
              <a:defRPr smtClean="0"/>
            </a:lvl1pPr>
          </a:lstStyle>
          <a:p>
            <a:pPr>
              <a:defRPr/>
            </a:pPr>
            <a:fld id="{BFEEED95-7FF5-4309-92EB-AD18B3615D7D}" type="slidenum">
              <a:rPr lang="de-DE" altLang="x-none"/>
              <a:pPr>
                <a:defRPr/>
              </a:pPr>
              <a:t>‹#›</a:t>
            </a:fld>
            <a:endParaRPr lang="de-DE" alt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6"/>
          <p:cNvGrpSpPr>
            <a:grpSpLocks/>
          </p:cNvGrpSpPr>
          <p:nvPr/>
        </p:nvGrpSpPr>
        <p:grpSpPr bwMode="auto">
          <a:xfrm>
            <a:off x="0" y="609600"/>
            <a:ext cx="9161463" cy="1676400"/>
            <a:chOff x="0" y="2895600"/>
            <a:chExt cx="9161969" cy="1677035"/>
          </a:xfrm>
        </p:grpSpPr>
        <p:pic>
          <p:nvPicPr>
            <p:cNvPr id="6" name="Picture 1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1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1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p:txBody>
          <a:bodyPr/>
          <a:lstStyle>
            <a:lvl1pPr>
              <a:defRPr/>
            </a:lvl1pPr>
          </a:lstStyle>
          <a:p>
            <a:pPr>
              <a:defRPr/>
            </a:pPr>
            <a:fld id="{4A336116-868C-4437-8334-40AC2F5B5B44}" type="slidenum">
              <a:rPr lang="de-DE" altLang="x-none"/>
              <a:pPr>
                <a:defRPr/>
              </a:pPr>
              <a:t>‹#›</a:t>
            </a:fld>
            <a:endParaRPr lang="de-DE" alt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27"/>
          <p:cNvGrpSpPr>
            <a:grpSpLocks/>
          </p:cNvGrpSpPr>
          <p:nvPr/>
        </p:nvGrpSpPr>
        <p:grpSpPr bwMode="auto">
          <a:xfrm>
            <a:off x="0" y="609600"/>
            <a:ext cx="9161463" cy="1676400"/>
            <a:chOff x="0" y="2895600"/>
            <a:chExt cx="9161969" cy="1677035"/>
          </a:xfrm>
        </p:grpSpPr>
        <p:pic>
          <p:nvPicPr>
            <p:cNvPr id="8" name="Picture 28"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9" name="Picture 29"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10" name="Rectangle 30"/>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31"/>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638" y="3030009"/>
            <a:ext cx="336704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061129" y="3030009"/>
            <a:ext cx="3367044"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6"/>
          <p:cNvSpPr>
            <a:spLocks noGrp="1"/>
          </p:cNvSpPr>
          <p:nvPr>
            <p:ph type="dt" sz="half" idx="10"/>
          </p:nvPr>
        </p:nvSpPr>
        <p:spPr/>
        <p:txBody>
          <a:bodyPr/>
          <a:lstStyle>
            <a:lvl1pPr>
              <a:defRPr/>
            </a:lvl1pPr>
          </a:lstStyle>
          <a:p>
            <a:pPr>
              <a:defRPr/>
            </a:pPr>
            <a:endParaRPr lang="x-none" altLang="x-none"/>
          </a:p>
        </p:txBody>
      </p:sp>
      <p:sp>
        <p:nvSpPr>
          <p:cNvPr id="13" name="Footer Placeholder 7"/>
          <p:cNvSpPr>
            <a:spLocks noGrp="1"/>
          </p:cNvSpPr>
          <p:nvPr>
            <p:ph type="ftr" sz="quarter" idx="11"/>
          </p:nvPr>
        </p:nvSpPr>
        <p:spPr/>
        <p:txBody>
          <a:bodyPr/>
          <a:lstStyle>
            <a:lvl1pPr>
              <a:defRPr/>
            </a:lvl1pPr>
          </a:lstStyle>
          <a:p>
            <a:pPr>
              <a:defRPr/>
            </a:pPr>
            <a:endParaRPr lang="x-none" altLang="x-none"/>
          </a:p>
        </p:txBody>
      </p:sp>
      <p:sp>
        <p:nvSpPr>
          <p:cNvPr id="14" name="Slide Number Placeholder 8"/>
          <p:cNvSpPr>
            <a:spLocks noGrp="1"/>
          </p:cNvSpPr>
          <p:nvPr>
            <p:ph type="sldNum" sz="quarter" idx="12"/>
          </p:nvPr>
        </p:nvSpPr>
        <p:spPr/>
        <p:txBody>
          <a:bodyPr/>
          <a:lstStyle>
            <a:lvl1pPr>
              <a:defRPr/>
            </a:lvl1pPr>
          </a:lstStyle>
          <a:p>
            <a:pPr>
              <a:defRPr/>
            </a:pPr>
            <a:fld id="{DDFB036F-7500-47CE-BB0E-73AA9CF92212}" type="slidenum">
              <a:rPr lang="de-DE" altLang="x-none"/>
              <a:pPr>
                <a:defRPr/>
              </a:pPr>
              <a:t>‹#›</a:t>
            </a:fld>
            <a:endParaRPr lang="de-DE" alt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4"/>
          <p:cNvGrpSpPr>
            <a:grpSpLocks/>
          </p:cNvGrpSpPr>
          <p:nvPr/>
        </p:nvGrpSpPr>
        <p:grpSpPr bwMode="auto">
          <a:xfrm>
            <a:off x="0" y="609600"/>
            <a:ext cx="9161463" cy="1676400"/>
            <a:chOff x="0" y="2895600"/>
            <a:chExt cx="9161969" cy="1677035"/>
          </a:xfrm>
        </p:grpSpPr>
        <p:pic>
          <p:nvPicPr>
            <p:cNvPr id="4" name="Picture 15"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5" name="Picture 16"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6" name="Rectangle 17"/>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18"/>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8" name="Date Placeholder 2"/>
          <p:cNvSpPr>
            <a:spLocks noGrp="1"/>
          </p:cNvSpPr>
          <p:nvPr>
            <p:ph type="dt" sz="half" idx="10"/>
          </p:nvPr>
        </p:nvSpPr>
        <p:spPr/>
        <p:txBody>
          <a:bodyPr/>
          <a:lstStyle>
            <a:lvl1pPr>
              <a:defRPr/>
            </a:lvl1pPr>
          </a:lstStyle>
          <a:p>
            <a:pPr>
              <a:defRPr/>
            </a:pPr>
            <a:endParaRPr lang="x-none" altLang="x-none"/>
          </a:p>
        </p:txBody>
      </p:sp>
      <p:sp>
        <p:nvSpPr>
          <p:cNvPr id="9" name="Footer Placeholder 3"/>
          <p:cNvSpPr>
            <a:spLocks noGrp="1"/>
          </p:cNvSpPr>
          <p:nvPr>
            <p:ph type="ftr" sz="quarter" idx="11"/>
          </p:nvPr>
        </p:nvSpPr>
        <p:spPr/>
        <p:txBody>
          <a:bodyPr/>
          <a:lstStyle>
            <a:lvl1pPr>
              <a:defRPr/>
            </a:lvl1pPr>
          </a:lstStyle>
          <a:p>
            <a:pPr>
              <a:defRPr/>
            </a:pPr>
            <a:endParaRPr lang="x-none" altLang="x-none"/>
          </a:p>
        </p:txBody>
      </p:sp>
      <p:sp>
        <p:nvSpPr>
          <p:cNvPr id="10" name="Slide Number Placeholder 4"/>
          <p:cNvSpPr>
            <a:spLocks noGrp="1"/>
          </p:cNvSpPr>
          <p:nvPr>
            <p:ph type="sldNum" sz="quarter" idx="12"/>
          </p:nvPr>
        </p:nvSpPr>
        <p:spPr/>
        <p:txBody>
          <a:bodyPr/>
          <a:lstStyle>
            <a:lvl1pPr>
              <a:defRPr/>
            </a:lvl1pPr>
          </a:lstStyle>
          <a:p>
            <a:pPr>
              <a:defRPr/>
            </a:pPr>
            <a:fld id="{0B4C38BA-1EA5-4D6B-9152-A2A8E2CD6931}" type="slidenum">
              <a:rPr lang="de-DE" altLang="x-none"/>
              <a:pPr>
                <a:defRPr/>
              </a:pPr>
              <a:t>‹#›</a:t>
            </a:fld>
            <a:endParaRPr lang="de-DE" alt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1" descr="HD-ShadowShort.png"/>
          <p:cNvPicPr>
            <a:picLocks noChangeAspect="1"/>
          </p:cNvPicPr>
          <p:nvPr/>
        </p:nvPicPr>
        <p:blipFill>
          <a:blip r:embed="rId2"/>
          <a:srcRect r="9871"/>
          <a:stretch>
            <a:fillRect/>
          </a:stretch>
        </p:blipFill>
        <p:spPr bwMode="auto">
          <a:xfrm>
            <a:off x="7716838" y="1973263"/>
            <a:ext cx="1444625" cy="144462"/>
          </a:xfrm>
          <a:prstGeom prst="rect">
            <a:avLst/>
          </a:prstGeom>
          <a:noFill/>
          <a:ln w="9525">
            <a:noFill/>
            <a:miter lim="800000"/>
            <a:headEnd/>
            <a:tailEnd/>
          </a:ln>
        </p:spPr>
      </p:pic>
      <p:sp>
        <p:nvSpPr>
          <p:cNvPr id="3" name="Rectangle 13"/>
          <p:cNvSpPr/>
          <p:nvPr/>
        </p:nvSpPr>
        <p:spPr>
          <a:xfrm>
            <a:off x="7710488" y="609600"/>
            <a:ext cx="1433512" cy="13684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1"/>
          <p:cNvSpPr>
            <a:spLocks noGrp="1"/>
          </p:cNvSpPr>
          <p:nvPr>
            <p:ph type="dt" sz="half" idx="10"/>
          </p:nvPr>
        </p:nvSpPr>
        <p:spPr/>
        <p:txBody>
          <a:bodyPr/>
          <a:lstStyle>
            <a:lvl1pPr>
              <a:defRPr/>
            </a:lvl1pPr>
          </a:lstStyle>
          <a:p>
            <a:pPr>
              <a:defRPr/>
            </a:pPr>
            <a:endParaRPr lang="x-none" altLang="x-none"/>
          </a:p>
        </p:txBody>
      </p:sp>
      <p:sp>
        <p:nvSpPr>
          <p:cNvPr id="5" name="Footer Placeholder 2"/>
          <p:cNvSpPr>
            <a:spLocks noGrp="1"/>
          </p:cNvSpPr>
          <p:nvPr>
            <p:ph type="ftr" sz="quarter" idx="11"/>
          </p:nvPr>
        </p:nvSpPr>
        <p:spPr/>
        <p:txBody>
          <a:bodyPr/>
          <a:lstStyle>
            <a:lvl1pPr>
              <a:defRPr/>
            </a:lvl1pPr>
          </a:lstStyle>
          <a:p>
            <a:pPr>
              <a:defRPr/>
            </a:pPr>
            <a:endParaRPr lang="x-none" altLang="x-none"/>
          </a:p>
        </p:txBody>
      </p:sp>
      <p:sp>
        <p:nvSpPr>
          <p:cNvPr id="6" name="Slide Number Placeholder 3"/>
          <p:cNvSpPr>
            <a:spLocks noGrp="1"/>
          </p:cNvSpPr>
          <p:nvPr>
            <p:ph type="sldNum" sz="quarter" idx="12"/>
          </p:nvPr>
        </p:nvSpPr>
        <p:spPr/>
        <p:txBody>
          <a:bodyPr/>
          <a:lstStyle>
            <a:lvl1pPr>
              <a:defRPr/>
            </a:lvl1pPr>
          </a:lstStyle>
          <a:p>
            <a:pPr>
              <a:defRPr/>
            </a:pPr>
            <a:fld id="{9FC73DE1-1146-4A73-966E-E6476E9CBEEB}" type="slidenum">
              <a:rPr lang="de-DE" altLang="x-none"/>
              <a:pPr>
                <a:defRPr/>
              </a:pPr>
              <a:t>‹#›</a:t>
            </a:fld>
            <a:endParaRPr lang="de-DE" alt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6"/>
          <p:cNvGrpSpPr>
            <a:grpSpLocks/>
          </p:cNvGrpSpPr>
          <p:nvPr/>
        </p:nvGrpSpPr>
        <p:grpSpPr bwMode="auto">
          <a:xfrm>
            <a:off x="0" y="609600"/>
            <a:ext cx="9161463" cy="1676400"/>
            <a:chOff x="0" y="2895600"/>
            <a:chExt cx="9161969" cy="1677035"/>
          </a:xfrm>
        </p:grpSpPr>
        <p:pic>
          <p:nvPicPr>
            <p:cNvPr id="6" name="Picture 1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1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1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p:txBody>
          <a:bodyPr/>
          <a:lstStyle>
            <a:lvl1pPr>
              <a:defRPr/>
            </a:lvl1pPr>
          </a:lstStyle>
          <a:p>
            <a:pPr>
              <a:defRPr/>
            </a:pPr>
            <a:fld id="{B5AF86B7-34C5-489A-B18C-9563669DB68C}" type="slidenum">
              <a:rPr lang="de-DE" altLang="x-none"/>
              <a:pPr>
                <a:defRPr/>
              </a:pPr>
              <a:t>‹#›</a:t>
            </a:fld>
            <a:endParaRPr lang="de-DE" alt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6"/>
          <p:cNvGrpSpPr>
            <a:grpSpLocks/>
          </p:cNvGrpSpPr>
          <p:nvPr/>
        </p:nvGrpSpPr>
        <p:grpSpPr bwMode="auto">
          <a:xfrm>
            <a:off x="0" y="609600"/>
            <a:ext cx="9161463" cy="1676400"/>
            <a:chOff x="0" y="2895600"/>
            <a:chExt cx="9161969" cy="1677035"/>
          </a:xfrm>
        </p:grpSpPr>
        <p:pic>
          <p:nvPicPr>
            <p:cNvPr id="6" name="Picture 1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1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1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hr-HR"/>
          </a:p>
        </p:txBody>
      </p:sp>
      <p:sp>
        <p:nvSpPr>
          <p:cNvPr id="12" name="Slide Number Placeholder 6"/>
          <p:cNvSpPr>
            <a:spLocks noGrp="1"/>
          </p:cNvSpPr>
          <p:nvPr>
            <p:ph type="sldNum" sz="quarter" idx="12"/>
          </p:nvPr>
        </p:nvSpPr>
        <p:spPr/>
        <p:txBody>
          <a:bodyPr/>
          <a:lstStyle>
            <a:lvl1pPr>
              <a:defRPr/>
            </a:lvl1pPr>
          </a:lstStyle>
          <a:p>
            <a:pPr>
              <a:defRPr/>
            </a:pPr>
            <a:fld id="{BA70D0C9-47DE-4C1B-A525-9A89A832584A}" type="slidenum">
              <a:rPr lang="de-DE" altLang="x-none"/>
              <a:pPr>
                <a:defRPr/>
              </a:pPr>
              <a:t>‹#›</a:t>
            </a:fld>
            <a:endParaRPr lang="de-DE" alt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3" descr="C:\Users\James\Desktop\msft\Berlin\build Assets\hashOverlaySD-FullResolve.png"/>
          <p:cNvPicPr>
            <a:picLocks noChangeAspect="1" noChangeArrowheads="1"/>
          </p:cNvPicPr>
          <p:nvPr/>
        </p:nvPicPr>
        <p:blipFill>
          <a:blip r:embed="rId19"/>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531813" y="752475"/>
            <a:ext cx="6896100" cy="1081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533400" y="2336800"/>
            <a:ext cx="6888163" cy="35988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367338" y="5935663"/>
            <a:ext cx="2057400" cy="365125"/>
          </a:xfrm>
          <a:prstGeom prst="rect">
            <a:avLst/>
          </a:prstGeom>
        </p:spPr>
        <p:txBody>
          <a:bodyPr vert="horz" lIns="91440" tIns="45720" rIns="91440" bIns="45720" rtlCol="0" anchor="ctr"/>
          <a:lstStyle>
            <a:lvl1pPr algn="r">
              <a:defRPr sz="1050">
                <a:solidFill>
                  <a:schemeClr val="tx1">
                    <a:tint val="75000"/>
                  </a:schemeClr>
                </a:solidFill>
                <a:latin typeface="Arial" panose="020B0604020202020204" pitchFamily="34" charset="0"/>
              </a:defRPr>
            </a:lvl1pPr>
          </a:lstStyle>
          <a:p>
            <a:pPr>
              <a:defRPr/>
            </a:pPr>
            <a:endParaRPr lang="x-none" altLang="x-none"/>
          </a:p>
        </p:txBody>
      </p:sp>
      <p:sp>
        <p:nvSpPr>
          <p:cNvPr id="5" name="Footer Placeholder 4"/>
          <p:cNvSpPr>
            <a:spLocks noGrp="1"/>
          </p:cNvSpPr>
          <p:nvPr>
            <p:ph type="ftr" sz="quarter" idx="3"/>
          </p:nvPr>
        </p:nvSpPr>
        <p:spPr>
          <a:xfrm>
            <a:off x="533400" y="5935663"/>
            <a:ext cx="4833938" cy="365125"/>
          </a:xfrm>
          <a:prstGeom prst="rect">
            <a:avLst/>
          </a:prstGeom>
        </p:spPr>
        <p:txBody>
          <a:bodyPr vert="horz" lIns="91440" tIns="45720" rIns="91440" bIns="45720" rtlCol="0" anchor="ctr"/>
          <a:lstStyle>
            <a:lvl1pPr algn="l">
              <a:defRPr sz="1050">
                <a:solidFill>
                  <a:schemeClr val="tx1">
                    <a:tint val="75000"/>
                  </a:schemeClr>
                </a:solidFill>
                <a:latin typeface="Arial" panose="020B0604020202020204" pitchFamily="34" charset="0"/>
              </a:defRPr>
            </a:lvl1pPr>
          </a:lstStyle>
          <a:p>
            <a:pPr>
              <a:defRPr/>
            </a:pPr>
            <a:endParaRPr lang="x-none" altLang="x-none"/>
          </a:p>
        </p:txBody>
      </p:sp>
      <p:sp>
        <p:nvSpPr>
          <p:cNvPr id="6" name="Slide Number Placeholder 5"/>
          <p:cNvSpPr>
            <a:spLocks noGrp="1"/>
          </p:cNvSpPr>
          <p:nvPr>
            <p:ph type="sldNum" sz="quarter" idx="4"/>
          </p:nvPr>
        </p:nvSpPr>
        <p:spPr>
          <a:xfrm>
            <a:off x="7848600" y="752475"/>
            <a:ext cx="1157288" cy="1092200"/>
          </a:xfrm>
          <a:prstGeom prst="rect">
            <a:avLst/>
          </a:prstGeom>
        </p:spPr>
        <p:txBody>
          <a:bodyPr vert="horz" lIns="91440" tIns="45720" rIns="91440" bIns="45720" rtlCol="0" anchor="ctr"/>
          <a:lstStyle>
            <a:lvl1pPr algn="l">
              <a:defRPr sz="3600" smtClean="0">
                <a:solidFill>
                  <a:schemeClr val="tx1">
                    <a:tint val="75000"/>
                  </a:schemeClr>
                </a:solidFill>
                <a:latin typeface="Arial" panose="020B0604020202020204" pitchFamily="34" charset="0"/>
              </a:defRPr>
            </a:lvl1pPr>
          </a:lstStyle>
          <a:p>
            <a:pPr>
              <a:defRPr/>
            </a:pPr>
            <a:fld id="{CC658894-3996-406E-9C6F-0EEDB2286E89}" type="slidenum">
              <a:rPr lang="de-DE" altLang="x-none"/>
              <a:pPr>
                <a:defRPr/>
              </a:pPr>
              <a:t>‹#›</a:t>
            </a:fld>
            <a:endParaRPr lang="de-DE" altLang="x-none"/>
          </a:p>
        </p:txBody>
      </p:sp>
    </p:spTree>
  </p:cSld>
  <p:clrMap bg1="lt1" tx1="dk1" bg2="lt2" tx2="dk2" accent1="accent1" accent2="accent2" accent3="accent3" accent4="accent4" accent5="accent5" accent6="accent6" hlink="hlink" folHlink="folHlink"/>
  <p:sldLayoutIdLst>
    <p:sldLayoutId id="2147485449" r:id="rId1"/>
    <p:sldLayoutId id="2147485450" r:id="rId2"/>
    <p:sldLayoutId id="2147485451" r:id="rId3"/>
    <p:sldLayoutId id="2147485452" r:id="rId4"/>
    <p:sldLayoutId id="2147485453" r:id="rId5"/>
    <p:sldLayoutId id="2147485454" r:id="rId6"/>
    <p:sldLayoutId id="2147485455" r:id="rId7"/>
    <p:sldLayoutId id="2147485456" r:id="rId8"/>
    <p:sldLayoutId id="2147485457" r:id="rId9"/>
    <p:sldLayoutId id="2147485458" r:id="rId10"/>
    <p:sldLayoutId id="2147485459" r:id="rId11"/>
    <p:sldLayoutId id="2147485460" r:id="rId12"/>
    <p:sldLayoutId id="2147485461" r:id="rId13"/>
    <p:sldLayoutId id="2147485462" r:id="rId14"/>
    <p:sldLayoutId id="2147485463" r:id="rId15"/>
    <p:sldLayoutId id="2147485464" r:id="rId16"/>
    <p:sldLayoutId id="2147485465" r:id="rId17"/>
  </p:sldLayoutIdLst>
  <p:txStyles>
    <p:titleStyle>
      <a:lvl1pPr algn="l" rtl="0" fontAlgn="base">
        <a:lnSpc>
          <a:spcPct val="90000"/>
        </a:lnSpc>
        <a:spcBef>
          <a:spcPct val="0"/>
        </a:spcBef>
        <a:spcAft>
          <a:spcPct val="0"/>
        </a:spcAft>
        <a:defRPr sz="3600" kern="1200">
          <a:solidFill>
            <a:schemeClr val="tx1"/>
          </a:solidFill>
          <a:latin typeface="+mj-lt"/>
          <a:ea typeface="+mj-ea"/>
          <a:cs typeface="+mj-cs"/>
        </a:defRPr>
      </a:lvl1pPr>
      <a:lvl2pPr algn="l" rtl="0" fontAlgn="base">
        <a:lnSpc>
          <a:spcPct val="90000"/>
        </a:lnSpc>
        <a:spcBef>
          <a:spcPct val="0"/>
        </a:spcBef>
        <a:spcAft>
          <a:spcPct val="0"/>
        </a:spcAft>
        <a:defRPr sz="3600">
          <a:solidFill>
            <a:schemeClr val="tx1"/>
          </a:solidFill>
          <a:latin typeface="Trebuchet MS" pitchFamily="34" charset="0"/>
        </a:defRPr>
      </a:lvl2pPr>
      <a:lvl3pPr algn="l" rtl="0" fontAlgn="base">
        <a:lnSpc>
          <a:spcPct val="90000"/>
        </a:lnSpc>
        <a:spcBef>
          <a:spcPct val="0"/>
        </a:spcBef>
        <a:spcAft>
          <a:spcPct val="0"/>
        </a:spcAft>
        <a:defRPr sz="3600">
          <a:solidFill>
            <a:schemeClr val="tx1"/>
          </a:solidFill>
          <a:latin typeface="Trebuchet MS" pitchFamily="34" charset="0"/>
        </a:defRPr>
      </a:lvl3pPr>
      <a:lvl4pPr algn="l" rtl="0" fontAlgn="base">
        <a:lnSpc>
          <a:spcPct val="90000"/>
        </a:lnSpc>
        <a:spcBef>
          <a:spcPct val="0"/>
        </a:spcBef>
        <a:spcAft>
          <a:spcPct val="0"/>
        </a:spcAft>
        <a:defRPr sz="3600">
          <a:solidFill>
            <a:schemeClr val="tx1"/>
          </a:solidFill>
          <a:latin typeface="Trebuchet MS" pitchFamily="34" charset="0"/>
        </a:defRPr>
      </a:lvl4pPr>
      <a:lvl5pPr algn="l" rtl="0" fontAlgn="base">
        <a:lnSpc>
          <a:spcPct val="90000"/>
        </a:lnSpc>
        <a:spcBef>
          <a:spcPct val="0"/>
        </a:spcBef>
        <a:spcAft>
          <a:spcPct val="0"/>
        </a:spcAft>
        <a:defRPr sz="3600">
          <a:solidFill>
            <a:schemeClr val="tx1"/>
          </a:solidFill>
          <a:latin typeface="Trebuchet MS" pitchFamily="34" charset="0"/>
        </a:defRPr>
      </a:lvl5pPr>
      <a:lvl6pPr marL="457200" algn="l" rtl="0" fontAlgn="base">
        <a:lnSpc>
          <a:spcPct val="90000"/>
        </a:lnSpc>
        <a:spcBef>
          <a:spcPct val="0"/>
        </a:spcBef>
        <a:spcAft>
          <a:spcPct val="0"/>
        </a:spcAft>
        <a:defRPr sz="3600">
          <a:solidFill>
            <a:schemeClr val="tx1"/>
          </a:solidFill>
          <a:latin typeface="Trebuchet MS" pitchFamily="34" charset="0"/>
        </a:defRPr>
      </a:lvl6pPr>
      <a:lvl7pPr marL="914400" algn="l" rtl="0" fontAlgn="base">
        <a:lnSpc>
          <a:spcPct val="90000"/>
        </a:lnSpc>
        <a:spcBef>
          <a:spcPct val="0"/>
        </a:spcBef>
        <a:spcAft>
          <a:spcPct val="0"/>
        </a:spcAft>
        <a:defRPr sz="3600">
          <a:solidFill>
            <a:schemeClr val="tx1"/>
          </a:solidFill>
          <a:latin typeface="Trebuchet MS" pitchFamily="34" charset="0"/>
        </a:defRPr>
      </a:lvl7pPr>
      <a:lvl8pPr marL="1371600" algn="l" rtl="0" fontAlgn="base">
        <a:lnSpc>
          <a:spcPct val="90000"/>
        </a:lnSpc>
        <a:spcBef>
          <a:spcPct val="0"/>
        </a:spcBef>
        <a:spcAft>
          <a:spcPct val="0"/>
        </a:spcAft>
        <a:defRPr sz="3600">
          <a:solidFill>
            <a:schemeClr val="tx1"/>
          </a:solidFill>
          <a:latin typeface="Trebuchet MS" pitchFamily="34" charset="0"/>
        </a:defRPr>
      </a:lvl8pPr>
      <a:lvl9pPr marL="1828800" algn="l" rtl="0" fontAlgn="base">
        <a:lnSpc>
          <a:spcPct val="90000"/>
        </a:lnSpc>
        <a:spcBef>
          <a:spcPct val="0"/>
        </a:spcBef>
        <a:spcAft>
          <a:spcPct val="0"/>
        </a:spcAft>
        <a:defRPr sz="3600">
          <a:solidFill>
            <a:schemeClr val="tx1"/>
          </a:solidFill>
          <a:latin typeface="Trebuchet MS" pitchFamily="34" charset="0"/>
        </a:defRPr>
      </a:lvl9pPr>
    </p:titleStyle>
    <p:bodyStyle>
      <a:lvl1pPr marL="228600" indent="-228600" algn="l" rtl="0" fontAlgn="base">
        <a:lnSpc>
          <a:spcPct val="90000"/>
        </a:lnSpc>
        <a:spcBef>
          <a:spcPts val="1000"/>
        </a:spcBef>
        <a:spcAft>
          <a:spcPct val="0"/>
        </a:spcAft>
        <a:buFont typeface="Arial" charset="0"/>
        <a:buChar char="•"/>
        <a:defRPr sz="24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sz="1600"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9458" name="Picture 3" descr="C:\Users\James\Desktop\msft\Berlin\build Assets\hashOverlaySD-FullResolve.png"/>
          <p:cNvPicPr>
            <a:picLocks noChangeAspect="1" noChangeArrowheads="1"/>
          </p:cNvPicPr>
          <p:nvPr/>
        </p:nvPicPr>
        <p:blipFill>
          <a:blip r:embed="rId19"/>
          <a:srcRect/>
          <a:stretch>
            <a:fillRect/>
          </a:stretch>
        </p:blipFill>
        <p:spPr bwMode="auto">
          <a:xfrm>
            <a:off x="0" y="0"/>
            <a:ext cx="9144000" cy="6858000"/>
          </a:xfrm>
          <a:prstGeom prst="rect">
            <a:avLst/>
          </a:prstGeom>
          <a:noFill/>
          <a:ln w="9525">
            <a:noFill/>
            <a:miter lim="800000"/>
            <a:headEnd/>
            <a:tailEnd/>
          </a:ln>
        </p:spPr>
      </p:pic>
      <p:sp>
        <p:nvSpPr>
          <p:cNvPr id="19459" name="Title Placeholder 1"/>
          <p:cNvSpPr>
            <a:spLocks noGrp="1"/>
          </p:cNvSpPr>
          <p:nvPr>
            <p:ph type="title"/>
          </p:nvPr>
        </p:nvSpPr>
        <p:spPr bwMode="auto">
          <a:xfrm>
            <a:off x="531813" y="752475"/>
            <a:ext cx="6896100" cy="1081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460" name="Text Placeholder 2"/>
          <p:cNvSpPr>
            <a:spLocks noGrp="1"/>
          </p:cNvSpPr>
          <p:nvPr>
            <p:ph type="body" idx="1"/>
          </p:nvPr>
        </p:nvSpPr>
        <p:spPr bwMode="auto">
          <a:xfrm>
            <a:off x="533400" y="2336800"/>
            <a:ext cx="6888163" cy="35988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367338" y="5935663"/>
            <a:ext cx="2057400" cy="365125"/>
          </a:xfrm>
          <a:prstGeom prst="rect">
            <a:avLst/>
          </a:prstGeom>
        </p:spPr>
        <p:txBody>
          <a:bodyPr vert="horz" lIns="91440" tIns="45720" rIns="91440" bIns="45720" rtlCol="0" anchor="ctr"/>
          <a:lstStyle>
            <a:lvl1pPr algn="r">
              <a:defRPr sz="1050">
                <a:solidFill>
                  <a:prstClr val="black">
                    <a:tint val="75000"/>
                  </a:prstClr>
                </a:solidFill>
                <a:latin typeface="Arial" panose="020B0604020202020204" pitchFamily="34" charset="0"/>
              </a:defRPr>
            </a:lvl1pPr>
          </a:lstStyle>
          <a:p>
            <a:pPr>
              <a:defRPr/>
            </a:pPr>
            <a:endParaRPr lang="x-none" altLang="x-none"/>
          </a:p>
        </p:txBody>
      </p:sp>
      <p:sp>
        <p:nvSpPr>
          <p:cNvPr id="5" name="Footer Placeholder 4"/>
          <p:cNvSpPr>
            <a:spLocks noGrp="1"/>
          </p:cNvSpPr>
          <p:nvPr>
            <p:ph type="ftr" sz="quarter" idx="3"/>
          </p:nvPr>
        </p:nvSpPr>
        <p:spPr>
          <a:xfrm>
            <a:off x="533400" y="5935663"/>
            <a:ext cx="4833938" cy="365125"/>
          </a:xfrm>
          <a:prstGeom prst="rect">
            <a:avLst/>
          </a:prstGeom>
        </p:spPr>
        <p:txBody>
          <a:bodyPr vert="horz" lIns="91440" tIns="45720" rIns="91440" bIns="45720" rtlCol="0" anchor="ctr"/>
          <a:lstStyle>
            <a:lvl1pPr algn="l">
              <a:defRPr sz="1050">
                <a:solidFill>
                  <a:prstClr val="black">
                    <a:tint val="75000"/>
                  </a:prstClr>
                </a:solidFill>
                <a:latin typeface="Arial" panose="020B0604020202020204" pitchFamily="34" charset="0"/>
              </a:defRPr>
            </a:lvl1pPr>
          </a:lstStyle>
          <a:p>
            <a:pPr>
              <a:defRPr/>
            </a:pPr>
            <a:endParaRPr lang="x-none" altLang="x-none"/>
          </a:p>
        </p:txBody>
      </p:sp>
      <p:sp>
        <p:nvSpPr>
          <p:cNvPr id="6" name="Slide Number Placeholder 5"/>
          <p:cNvSpPr>
            <a:spLocks noGrp="1"/>
          </p:cNvSpPr>
          <p:nvPr>
            <p:ph type="sldNum" sz="quarter" idx="4"/>
          </p:nvPr>
        </p:nvSpPr>
        <p:spPr>
          <a:xfrm>
            <a:off x="7848600" y="752475"/>
            <a:ext cx="1157288" cy="1092200"/>
          </a:xfrm>
          <a:prstGeom prst="rect">
            <a:avLst/>
          </a:prstGeom>
        </p:spPr>
        <p:txBody>
          <a:bodyPr vert="horz" lIns="91440" tIns="45720" rIns="91440" bIns="45720" rtlCol="0" anchor="ctr"/>
          <a:lstStyle>
            <a:lvl1pPr algn="l">
              <a:defRPr sz="3600" smtClean="0">
                <a:solidFill>
                  <a:prstClr val="black">
                    <a:tint val="75000"/>
                  </a:prstClr>
                </a:solidFill>
                <a:latin typeface="Arial" panose="020B0604020202020204" pitchFamily="34" charset="0"/>
              </a:defRPr>
            </a:lvl1pPr>
          </a:lstStyle>
          <a:p>
            <a:pPr>
              <a:defRPr/>
            </a:pPr>
            <a:fld id="{CDAF14E7-5CF1-4A63-A405-2D9812E5A710}" type="slidenum">
              <a:rPr lang="de-DE" altLang="x-none"/>
              <a:pPr>
                <a:defRPr/>
              </a:pPr>
              <a:t>‹#›</a:t>
            </a:fld>
            <a:endParaRPr lang="de-DE" altLang="x-none"/>
          </a:p>
        </p:txBody>
      </p:sp>
    </p:spTree>
  </p:cSld>
  <p:clrMap bg1="lt1" tx1="dk1" bg2="lt2" tx2="dk2" accent1="accent1" accent2="accent2" accent3="accent3" accent4="accent4" accent5="accent5" accent6="accent6" hlink="hlink" folHlink="folHlink"/>
  <p:sldLayoutIdLst>
    <p:sldLayoutId id="2147485466" r:id="rId1"/>
    <p:sldLayoutId id="2147485467" r:id="rId2"/>
    <p:sldLayoutId id="2147485468" r:id="rId3"/>
    <p:sldLayoutId id="2147485469" r:id="rId4"/>
    <p:sldLayoutId id="2147485470" r:id="rId5"/>
    <p:sldLayoutId id="2147485471" r:id="rId6"/>
    <p:sldLayoutId id="2147485472" r:id="rId7"/>
    <p:sldLayoutId id="2147485473" r:id="rId8"/>
    <p:sldLayoutId id="2147485474" r:id="rId9"/>
    <p:sldLayoutId id="2147485475" r:id="rId10"/>
    <p:sldLayoutId id="2147485476" r:id="rId11"/>
    <p:sldLayoutId id="2147485477" r:id="rId12"/>
    <p:sldLayoutId id="2147485478" r:id="rId13"/>
    <p:sldLayoutId id="2147485479" r:id="rId14"/>
    <p:sldLayoutId id="2147485480" r:id="rId15"/>
    <p:sldLayoutId id="2147485481" r:id="rId16"/>
    <p:sldLayoutId id="2147485482" r:id="rId17"/>
  </p:sldLayoutIdLst>
  <p:txStyles>
    <p:titleStyle>
      <a:lvl1pPr algn="l" rtl="0" fontAlgn="base">
        <a:lnSpc>
          <a:spcPct val="90000"/>
        </a:lnSpc>
        <a:spcBef>
          <a:spcPct val="0"/>
        </a:spcBef>
        <a:spcAft>
          <a:spcPct val="0"/>
        </a:spcAft>
        <a:defRPr sz="3600" kern="1200">
          <a:solidFill>
            <a:schemeClr val="tx1"/>
          </a:solidFill>
          <a:latin typeface="+mj-lt"/>
          <a:ea typeface="+mj-ea"/>
          <a:cs typeface="+mj-cs"/>
        </a:defRPr>
      </a:lvl1pPr>
      <a:lvl2pPr algn="l" rtl="0" fontAlgn="base">
        <a:lnSpc>
          <a:spcPct val="90000"/>
        </a:lnSpc>
        <a:spcBef>
          <a:spcPct val="0"/>
        </a:spcBef>
        <a:spcAft>
          <a:spcPct val="0"/>
        </a:spcAft>
        <a:defRPr sz="3600">
          <a:solidFill>
            <a:schemeClr val="tx1"/>
          </a:solidFill>
          <a:latin typeface="Trebuchet MS" pitchFamily="34" charset="0"/>
        </a:defRPr>
      </a:lvl2pPr>
      <a:lvl3pPr algn="l" rtl="0" fontAlgn="base">
        <a:lnSpc>
          <a:spcPct val="90000"/>
        </a:lnSpc>
        <a:spcBef>
          <a:spcPct val="0"/>
        </a:spcBef>
        <a:spcAft>
          <a:spcPct val="0"/>
        </a:spcAft>
        <a:defRPr sz="3600">
          <a:solidFill>
            <a:schemeClr val="tx1"/>
          </a:solidFill>
          <a:latin typeface="Trebuchet MS" pitchFamily="34" charset="0"/>
        </a:defRPr>
      </a:lvl3pPr>
      <a:lvl4pPr algn="l" rtl="0" fontAlgn="base">
        <a:lnSpc>
          <a:spcPct val="90000"/>
        </a:lnSpc>
        <a:spcBef>
          <a:spcPct val="0"/>
        </a:spcBef>
        <a:spcAft>
          <a:spcPct val="0"/>
        </a:spcAft>
        <a:defRPr sz="3600">
          <a:solidFill>
            <a:schemeClr val="tx1"/>
          </a:solidFill>
          <a:latin typeface="Trebuchet MS" pitchFamily="34" charset="0"/>
        </a:defRPr>
      </a:lvl4pPr>
      <a:lvl5pPr algn="l" rtl="0" fontAlgn="base">
        <a:lnSpc>
          <a:spcPct val="90000"/>
        </a:lnSpc>
        <a:spcBef>
          <a:spcPct val="0"/>
        </a:spcBef>
        <a:spcAft>
          <a:spcPct val="0"/>
        </a:spcAft>
        <a:defRPr sz="3600">
          <a:solidFill>
            <a:schemeClr val="tx1"/>
          </a:solidFill>
          <a:latin typeface="Trebuchet MS" pitchFamily="34" charset="0"/>
        </a:defRPr>
      </a:lvl5pPr>
      <a:lvl6pPr marL="457200" algn="l" rtl="0" fontAlgn="base">
        <a:lnSpc>
          <a:spcPct val="90000"/>
        </a:lnSpc>
        <a:spcBef>
          <a:spcPct val="0"/>
        </a:spcBef>
        <a:spcAft>
          <a:spcPct val="0"/>
        </a:spcAft>
        <a:defRPr sz="3600">
          <a:solidFill>
            <a:schemeClr val="tx1"/>
          </a:solidFill>
          <a:latin typeface="Trebuchet MS" pitchFamily="34" charset="0"/>
        </a:defRPr>
      </a:lvl6pPr>
      <a:lvl7pPr marL="914400" algn="l" rtl="0" fontAlgn="base">
        <a:lnSpc>
          <a:spcPct val="90000"/>
        </a:lnSpc>
        <a:spcBef>
          <a:spcPct val="0"/>
        </a:spcBef>
        <a:spcAft>
          <a:spcPct val="0"/>
        </a:spcAft>
        <a:defRPr sz="3600">
          <a:solidFill>
            <a:schemeClr val="tx1"/>
          </a:solidFill>
          <a:latin typeface="Trebuchet MS" pitchFamily="34" charset="0"/>
        </a:defRPr>
      </a:lvl7pPr>
      <a:lvl8pPr marL="1371600" algn="l" rtl="0" fontAlgn="base">
        <a:lnSpc>
          <a:spcPct val="90000"/>
        </a:lnSpc>
        <a:spcBef>
          <a:spcPct val="0"/>
        </a:spcBef>
        <a:spcAft>
          <a:spcPct val="0"/>
        </a:spcAft>
        <a:defRPr sz="3600">
          <a:solidFill>
            <a:schemeClr val="tx1"/>
          </a:solidFill>
          <a:latin typeface="Trebuchet MS" pitchFamily="34" charset="0"/>
        </a:defRPr>
      </a:lvl8pPr>
      <a:lvl9pPr marL="1828800" algn="l" rtl="0" fontAlgn="base">
        <a:lnSpc>
          <a:spcPct val="90000"/>
        </a:lnSpc>
        <a:spcBef>
          <a:spcPct val="0"/>
        </a:spcBef>
        <a:spcAft>
          <a:spcPct val="0"/>
        </a:spcAft>
        <a:defRPr sz="3600">
          <a:solidFill>
            <a:schemeClr val="tx1"/>
          </a:solidFill>
          <a:latin typeface="Trebuchet MS" pitchFamily="34" charset="0"/>
        </a:defRPr>
      </a:lvl9pPr>
    </p:titleStyle>
    <p:bodyStyle>
      <a:lvl1pPr marL="228600" indent="-228600" algn="l" rtl="0" fontAlgn="base">
        <a:lnSpc>
          <a:spcPct val="90000"/>
        </a:lnSpc>
        <a:spcBef>
          <a:spcPts val="1000"/>
        </a:spcBef>
        <a:spcAft>
          <a:spcPct val="0"/>
        </a:spcAft>
        <a:buFont typeface="Arial" charset="0"/>
        <a:buChar char="•"/>
        <a:defRPr sz="24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sz="1600"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ctrTitle"/>
          </p:nvPr>
        </p:nvSpPr>
        <p:spPr>
          <a:xfrm>
            <a:off x="-17463" y="2708275"/>
            <a:ext cx="6605588" cy="1497013"/>
          </a:xfrm>
        </p:spPr>
        <p:txBody>
          <a:bodyPr/>
          <a:lstStyle/>
          <a:p>
            <a:pPr algn="l"/>
            <a:r>
              <a:rPr lang="hr-BA" altLang="en-US" sz="4200" b="1" smtClean="0">
                <a:latin typeface="Cambria" pitchFamily="18" charset="0"/>
              </a:rPr>
              <a:t>Okvir za mjerenje uspješnosti PEFA-e</a:t>
            </a:r>
            <a:endParaRPr lang="hr-HR" sz="4200" b="1" smtClean="0">
              <a:latin typeface="Cambria" pitchFamily="18" charset="0"/>
            </a:endParaRPr>
          </a:p>
        </p:txBody>
      </p:sp>
      <p:sp>
        <p:nvSpPr>
          <p:cNvPr id="2051" name="Subtitle 2"/>
          <p:cNvSpPr>
            <a:spLocks noGrp="1"/>
          </p:cNvSpPr>
          <p:nvPr>
            <p:ph type="subTitle" idx="1"/>
          </p:nvPr>
        </p:nvSpPr>
        <p:spPr>
          <a:xfrm>
            <a:off x="1951038" y="4327525"/>
            <a:ext cx="6400800" cy="1663700"/>
          </a:xfrm>
        </p:spPr>
        <p:txBody>
          <a:bodyPr/>
          <a:lstStyle/>
          <a:p>
            <a:pPr>
              <a:lnSpc>
                <a:spcPct val="80000"/>
              </a:lnSpc>
            </a:pPr>
            <a:r>
              <a:rPr lang="de-CH" altLang="en-US" smtClean="0">
                <a:latin typeface="Cambria" pitchFamily="18" charset="0"/>
              </a:rPr>
              <a:t>Zagreb </a:t>
            </a:r>
            <a:br>
              <a:rPr lang="de-CH" altLang="en-US" smtClean="0">
                <a:latin typeface="Cambria" pitchFamily="18" charset="0"/>
              </a:rPr>
            </a:br>
            <a:r>
              <a:rPr lang="hr-BA" altLang="en-US" smtClean="0">
                <a:latin typeface="Cambria" pitchFamily="18" charset="0"/>
              </a:rPr>
              <a:t>19. ožujka 2014.</a:t>
            </a:r>
            <a:r>
              <a:rPr lang="de-CH" altLang="en-US" smtClean="0">
                <a:latin typeface="Cambria" pitchFamily="18" charset="0"/>
              </a:rPr>
              <a:t> </a:t>
            </a:r>
            <a:endParaRPr lang="hr-HR" altLang="en-US" smtClean="0">
              <a:latin typeface="Cambria" pitchFamily="18" charset="0"/>
            </a:endParaRPr>
          </a:p>
          <a:p>
            <a:pPr>
              <a:lnSpc>
                <a:spcPct val="80000"/>
              </a:lnSpc>
            </a:pPr>
            <a:endParaRPr lang="hr-HR" altLang="en-US" sz="1800" smtClean="0">
              <a:latin typeface="Cambria" pitchFamily="18" charset="0"/>
            </a:endParaRPr>
          </a:p>
          <a:p>
            <a:pPr>
              <a:lnSpc>
                <a:spcPct val="80000"/>
              </a:lnSpc>
            </a:pPr>
            <a:r>
              <a:rPr lang="de-CH" altLang="en-US" b="1" smtClean="0">
                <a:latin typeface="Cambria" pitchFamily="18" charset="0"/>
              </a:rPr>
              <a:t>John Wiggins</a:t>
            </a:r>
            <a:br>
              <a:rPr lang="de-CH" altLang="en-US" b="1" smtClean="0">
                <a:latin typeface="Cambria" pitchFamily="18" charset="0"/>
              </a:rPr>
            </a:br>
            <a:r>
              <a:rPr lang="hr-BA" smtClean="0">
                <a:latin typeface="Cambria" pitchFamily="18" charset="0"/>
              </a:rPr>
              <a:t>Konzultant ACE-a</a:t>
            </a:r>
            <a:endParaRPr lang="hr-HR" smtClean="0">
              <a:latin typeface="Cambria" pitchFamily="18" charset="0"/>
            </a:endParaRPr>
          </a:p>
        </p:txBody>
      </p:sp>
      <p:sp>
        <p:nvSpPr>
          <p:cNvPr id="2" name="Rectangle 1"/>
          <p:cNvSpPr/>
          <p:nvPr/>
        </p:nvSpPr>
        <p:spPr>
          <a:xfrm>
            <a:off x="373063" y="6045200"/>
            <a:ext cx="8424862" cy="839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hr-HR">
              <a:solidFill>
                <a:prstClr val="white"/>
              </a:solidFill>
            </a:endParaRPr>
          </a:p>
        </p:txBody>
      </p:sp>
      <p:sp>
        <p:nvSpPr>
          <p:cNvPr id="9" name="Rectangle 8"/>
          <p:cNvSpPr/>
          <p:nvPr/>
        </p:nvSpPr>
        <p:spPr>
          <a:xfrm>
            <a:off x="373063" y="6042025"/>
            <a:ext cx="8583612" cy="768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hr-HR">
              <a:solidFill>
                <a:prstClr val="white"/>
              </a:solidFill>
            </a:endParaRPr>
          </a:p>
        </p:txBody>
      </p:sp>
      <p:pic>
        <p:nvPicPr>
          <p:cNvPr id="39941" name="Picture 2"/>
          <p:cNvPicPr>
            <a:picLocks noChangeAspect="1"/>
          </p:cNvPicPr>
          <p:nvPr/>
        </p:nvPicPr>
        <p:blipFill>
          <a:blip r:embed="rId2"/>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p:cNvSpPr>
            <a:spLocks noChangeArrowheads="1"/>
          </p:cNvSpPr>
          <p:nvPr/>
        </p:nvSpPr>
        <p:spPr bwMode="auto">
          <a:xfrm>
            <a:off x="323850" y="1096963"/>
            <a:ext cx="5543550" cy="492125"/>
          </a:xfrm>
          <a:prstGeom prst="rect">
            <a:avLst/>
          </a:prstGeom>
          <a:noFill/>
          <a:ln w="12700">
            <a:noFill/>
            <a:miter lim="800000"/>
            <a:headEnd/>
            <a:tailEnd/>
          </a:ln>
        </p:spPr>
        <p:txBody>
          <a:bodyPr lIns="0" tIns="0" rIns="0" bIns="0" anchor="ctr">
            <a:spAutoFit/>
          </a:bodyPr>
          <a:lstStyle/>
          <a:p>
            <a:pPr algn="just" eaLnBrk="0" hangingPunct="0">
              <a:tabLst>
                <a:tab pos="7600950" algn="r"/>
              </a:tabLst>
            </a:pPr>
            <a:r>
              <a:rPr lang="hr-HR" altLang="en-US" sz="3200" b="1">
                <a:solidFill>
                  <a:srgbClr val="000000"/>
                </a:solidFill>
                <a:latin typeface="Cambria" pitchFamily="18" charset="0"/>
              </a:rPr>
              <a:t>Kalibriranje i vrednovanje</a:t>
            </a:r>
            <a:endParaRPr lang="en-US" altLang="en-US" sz="1200" b="1">
              <a:solidFill>
                <a:srgbClr val="000000"/>
              </a:solidFill>
              <a:latin typeface="Cambria" pitchFamily="18" charset="0"/>
            </a:endParaRPr>
          </a:p>
        </p:txBody>
      </p:sp>
      <p:sp>
        <p:nvSpPr>
          <p:cNvPr id="11267" name="Text Box 4"/>
          <p:cNvSpPr txBox="1">
            <a:spLocks noChangeArrowheads="1"/>
          </p:cNvSpPr>
          <p:nvPr/>
        </p:nvSpPr>
        <p:spPr bwMode="auto">
          <a:xfrm>
            <a:off x="287337" y="2780928"/>
            <a:ext cx="8569325" cy="2008188"/>
          </a:xfrm>
          <a:prstGeom prst="rect">
            <a:avLst/>
          </a:prstGeom>
          <a:solidFill>
            <a:schemeClr val="bg1"/>
          </a:solidFill>
          <a:ln w="9525">
            <a:noFill/>
            <a:miter lim="800000"/>
            <a:headEnd/>
            <a:tailEnd/>
          </a:ln>
        </p:spPr>
        <p:txBody>
          <a:bodyPr lIns="0" tIns="0" rIns="0" bIns="0">
            <a:spAutoFit/>
          </a:bodyPr>
          <a:lstStyle>
            <a:lvl1pPr eaLnBrk="0" hangingPunct="0">
              <a:spcBef>
                <a:spcPct val="20000"/>
              </a:spcBef>
              <a:buChar char="•"/>
              <a:defRPr sz="3200">
                <a:solidFill>
                  <a:schemeClr val="tx1"/>
                </a:solidFill>
                <a:latin typeface="Arial" panose="020B0604020202020204" pitchFamily="34" charset="0"/>
              </a:defRPr>
            </a:lvl1pPr>
            <a:lvl2pPr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defRPr/>
            </a:pPr>
            <a:r>
              <a:rPr lang="hr-BA" altLang="en-US" sz="2400" b="1" dirty="0" smtClean="0">
                <a:solidFill>
                  <a:prstClr val="black"/>
                </a:solidFill>
                <a:latin typeface="Cambria" panose="02040503050406030204" pitchFamily="18" charset="0"/>
                <a:cs typeface="Arial" panose="020B0604020202020204" pitchFamily="34" charset="0"/>
              </a:rPr>
              <a:t>Kalibrirano prema </a:t>
            </a:r>
            <a:r>
              <a:rPr lang="hr-BA" altLang="en-US" sz="2400" b="1" dirty="0" smtClean="0">
                <a:solidFill>
                  <a:srgbClr val="E84C22">
                    <a:lumMod val="75000"/>
                  </a:srgbClr>
                </a:solidFill>
                <a:latin typeface="Cambria" panose="02040503050406030204" pitchFamily="18" charset="0"/>
                <a:cs typeface="Arial" panose="020B0604020202020204" pitchFamily="34" charset="0"/>
              </a:rPr>
              <a:t>ljestvici od četiriju točaka </a:t>
            </a:r>
            <a:r>
              <a:rPr lang="hr-BA" altLang="en-US" sz="2400" b="1" dirty="0" smtClean="0">
                <a:solidFill>
                  <a:prstClr val="black"/>
                </a:solidFill>
                <a:latin typeface="Cambria" panose="02040503050406030204" pitchFamily="18" charset="0"/>
                <a:cs typeface="Arial" panose="020B0604020202020204" pitchFamily="34" charset="0"/>
              </a:rPr>
              <a:t>(A, B, C, D)</a:t>
            </a:r>
            <a:endParaRPr lang="hr-HR" altLang="en-US" sz="2400" b="1" dirty="0" smtClean="0">
              <a:solidFill>
                <a:prstClr val="black"/>
              </a:solidFill>
              <a:latin typeface="Cambria" panose="02040503050406030204" pitchFamily="18" charset="0"/>
              <a:cs typeface="Arial" panose="020B0604020202020204" pitchFamily="34" charset="0"/>
            </a:endParaRPr>
          </a:p>
          <a:p>
            <a:pPr marL="342900" indent="-342900" eaLnBrk="1" hangingPunct="1">
              <a:spcBef>
                <a:spcPct val="50000"/>
              </a:spcBef>
              <a:defRPr/>
            </a:pPr>
            <a:r>
              <a:rPr lang="hr-BA" altLang="en-US" sz="2400" dirty="0" smtClean="0">
                <a:solidFill>
                  <a:prstClr val="black"/>
                </a:solidFill>
                <a:latin typeface="Cambria" panose="02040503050406030204" pitchFamily="18" charset="0"/>
                <a:cs typeface="Arial" panose="020B0604020202020204" pitchFamily="34" charset="0"/>
              </a:rPr>
              <a:t>odražava međunarodno prihvaćenu ‘dobru praksu’</a:t>
            </a:r>
            <a:endParaRPr lang="hr-HR" altLang="en-US" sz="2400" dirty="0" smtClean="0">
              <a:solidFill>
                <a:prstClr val="black"/>
              </a:solidFill>
              <a:latin typeface="Cambria" panose="02040503050406030204" pitchFamily="18" charset="0"/>
              <a:cs typeface="Arial" panose="020B0604020202020204" pitchFamily="34" charset="0"/>
            </a:endParaRPr>
          </a:p>
          <a:p>
            <a:pPr marL="342900" indent="-342900" eaLnBrk="1" hangingPunct="1">
              <a:spcBef>
                <a:spcPct val="50000"/>
              </a:spcBef>
              <a:defRPr/>
            </a:pPr>
            <a:r>
              <a:rPr lang="hr-BA" altLang="en-US" sz="2400" dirty="0" smtClean="0">
                <a:solidFill>
                  <a:prstClr val="black"/>
                </a:solidFill>
                <a:latin typeface="Cambria" panose="02040503050406030204" pitchFamily="18" charset="0"/>
                <a:cs typeface="Arial" panose="020B0604020202020204" pitchFamily="34" charset="0"/>
              </a:rPr>
              <a:t>vrijednost se određuje počevši od ‘D’ prema gore</a:t>
            </a:r>
            <a:endParaRPr lang="hr-HR" altLang="en-US" sz="2400" dirty="0" smtClean="0">
              <a:solidFill>
                <a:prstClr val="black"/>
              </a:solidFill>
              <a:latin typeface="Cambria" panose="02040503050406030204" pitchFamily="18" charset="0"/>
              <a:cs typeface="Arial" panose="020B0604020202020204" pitchFamily="34" charset="0"/>
            </a:endParaRPr>
          </a:p>
          <a:p>
            <a:pPr marL="342900" indent="-342900" eaLnBrk="1" hangingPunct="1">
              <a:spcBef>
                <a:spcPct val="50000"/>
              </a:spcBef>
              <a:defRPr/>
            </a:pPr>
            <a:r>
              <a:rPr lang="hr-BA" altLang="en-US" sz="2400" dirty="0" smtClean="0">
                <a:solidFill>
                  <a:prstClr val="black"/>
                </a:solidFill>
                <a:latin typeface="Cambria" panose="02040503050406030204" pitchFamily="18" charset="0"/>
                <a:cs typeface="Arial" panose="020B0604020202020204" pitchFamily="34" charset="0"/>
              </a:rPr>
              <a:t>ne vrednujte ako dokazi nisu dostatni</a:t>
            </a:r>
            <a:endParaRPr lang="en-US" altLang="en-US" sz="2400" dirty="0">
              <a:solidFill>
                <a:prstClr val="black"/>
              </a:solidFill>
              <a:latin typeface="Cambria" panose="02040503050406030204" pitchFamily="18" charset="0"/>
              <a:cs typeface="Arial" panose="020B0604020202020204" pitchFamily="34" charset="0"/>
            </a:endParaRPr>
          </a:p>
        </p:txBody>
      </p:sp>
      <p:pic>
        <p:nvPicPr>
          <p:cNvPr id="49155" name="Picture 1"/>
          <p:cNvPicPr>
            <a:picLocks noChangeAspect="1"/>
          </p:cNvPicPr>
          <p:nvPr/>
        </p:nvPicPr>
        <p:blipFill>
          <a:blip r:embed="rId3"/>
          <a:srcRect/>
          <a:stretch>
            <a:fillRect/>
          </a:stretch>
        </p:blipFill>
        <p:spPr bwMode="auto">
          <a:xfrm>
            <a:off x="0" y="6238875"/>
            <a:ext cx="9144000"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ChangeArrowheads="1"/>
          </p:cNvSpPr>
          <p:nvPr/>
        </p:nvSpPr>
        <p:spPr bwMode="auto">
          <a:xfrm>
            <a:off x="323850" y="822325"/>
            <a:ext cx="4895850" cy="855663"/>
          </a:xfrm>
          <a:prstGeom prst="rect">
            <a:avLst/>
          </a:prstGeom>
          <a:noFill/>
          <a:ln w="12700">
            <a:noFill/>
            <a:miter lim="800000"/>
            <a:headEnd/>
            <a:tailEnd/>
          </a:ln>
        </p:spPr>
        <p:txBody>
          <a:bodyPr lIns="0" tIns="0" rIns="0" bIns="0" anchor="ctr">
            <a:spAutoFit/>
          </a:bodyPr>
          <a:lstStyle/>
          <a:p>
            <a:pPr algn="just" eaLnBrk="0" hangingPunct="0">
              <a:lnSpc>
                <a:spcPct val="90000"/>
              </a:lnSpc>
              <a:spcBef>
                <a:spcPct val="50000"/>
              </a:spcBef>
              <a:tabLst>
                <a:tab pos="7600950" algn="r"/>
              </a:tabLst>
            </a:pPr>
            <a:endParaRPr lang="hr-HR" altLang="en-US" sz="1200" b="1">
              <a:solidFill>
                <a:srgbClr val="505046"/>
              </a:solidFill>
              <a:latin typeface="Cambria" pitchFamily="18" charset="0"/>
            </a:endParaRPr>
          </a:p>
          <a:p>
            <a:pPr algn="just" eaLnBrk="0" hangingPunct="0">
              <a:lnSpc>
                <a:spcPct val="90000"/>
              </a:lnSpc>
              <a:spcBef>
                <a:spcPct val="50000"/>
              </a:spcBef>
              <a:tabLst>
                <a:tab pos="7600950" algn="r"/>
              </a:tabLst>
            </a:pPr>
            <a:r>
              <a:rPr lang="hr-BA" altLang="en-US" sz="3200" b="1">
                <a:solidFill>
                  <a:srgbClr val="000000"/>
                </a:solidFill>
                <a:latin typeface="Cambria" pitchFamily="18" charset="0"/>
              </a:rPr>
              <a:t>Dimenzije pokazatelja</a:t>
            </a:r>
            <a:endParaRPr lang="en-US" altLang="en-US" sz="1200" b="1">
              <a:solidFill>
                <a:srgbClr val="505046"/>
              </a:solidFill>
              <a:latin typeface="Cambria" pitchFamily="18" charset="0"/>
            </a:endParaRPr>
          </a:p>
        </p:txBody>
      </p:sp>
      <p:sp>
        <p:nvSpPr>
          <p:cNvPr id="51202" name="Text Box 4"/>
          <p:cNvSpPr txBox="1">
            <a:spLocks noChangeArrowheads="1"/>
          </p:cNvSpPr>
          <p:nvPr/>
        </p:nvSpPr>
        <p:spPr bwMode="auto">
          <a:xfrm>
            <a:off x="250825" y="2781300"/>
            <a:ext cx="8569325" cy="2519363"/>
          </a:xfrm>
          <a:prstGeom prst="rect">
            <a:avLst/>
          </a:prstGeom>
          <a:solidFill>
            <a:schemeClr val="bg1"/>
          </a:solidFill>
          <a:ln w="9525">
            <a:noFill/>
            <a:miter lim="800000"/>
            <a:headEnd/>
            <a:tailEnd/>
          </a:ln>
        </p:spPr>
        <p:txBody>
          <a:bodyPr lIns="0" tIns="0" rIns="0" bIns="0">
            <a:spAutoFit/>
          </a:bodyPr>
          <a:lstStyle/>
          <a:p>
            <a:pPr algn="just" eaLnBrk="0" hangingPunct="0">
              <a:lnSpc>
                <a:spcPct val="90000"/>
              </a:lnSpc>
              <a:spcBef>
                <a:spcPct val="50000"/>
              </a:spcBef>
            </a:pPr>
            <a:r>
              <a:rPr lang="hr-BA" altLang="en-US" sz="2400" b="1">
                <a:solidFill>
                  <a:srgbClr val="000000"/>
                </a:solidFill>
                <a:latin typeface="Cambria" pitchFamily="18" charset="0"/>
                <a:cs typeface="Arial" charset="0"/>
              </a:rPr>
              <a:t>Većina pokazatelja ima 2, 3 ili 4</a:t>
            </a:r>
            <a:r>
              <a:rPr lang="en-US" altLang="en-US" sz="2400" b="1">
                <a:solidFill>
                  <a:srgbClr val="000000"/>
                </a:solidFill>
                <a:latin typeface="Cambria" pitchFamily="18" charset="0"/>
                <a:cs typeface="Arial" charset="0"/>
              </a:rPr>
              <a:t> </a:t>
            </a:r>
            <a:r>
              <a:rPr lang="en-US" altLang="en-US" sz="2400" b="1">
                <a:solidFill>
                  <a:srgbClr val="F23A00"/>
                </a:solidFill>
                <a:latin typeface="Cambria" pitchFamily="18" charset="0"/>
                <a:cs typeface="Arial" charset="0"/>
              </a:rPr>
              <a:t>dimen</a:t>
            </a:r>
            <a:r>
              <a:rPr lang="hr-BA" altLang="en-US" sz="2400" b="1">
                <a:solidFill>
                  <a:srgbClr val="F23A00"/>
                </a:solidFill>
                <a:latin typeface="Cambria" pitchFamily="18" charset="0"/>
                <a:cs typeface="Arial" charset="0"/>
              </a:rPr>
              <a:t>zije</a:t>
            </a:r>
            <a:endParaRPr lang="en-US" altLang="en-US" sz="2400" b="1">
              <a:solidFill>
                <a:srgbClr val="FFFFFF"/>
              </a:solidFill>
              <a:latin typeface="Cambria" pitchFamily="18" charset="0"/>
            </a:endParaRPr>
          </a:p>
          <a:p>
            <a:pPr marL="906463" lvl="1" indent="-388938" eaLnBrk="0" hangingPunct="0">
              <a:lnSpc>
                <a:spcPct val="90000"/>
              </a:lnSpc>
              <a:spcBef>
                <a:spcPct val="50000"/>
              </a:spcBef>
              <a:buFontTx/>
              <a:buChar char="•"/>
            </a:pPr>
            <a:r>
              <a:rPr lang="hr-BA" altLang="en-US" sz="2400">
                <a:solidFill>
                  <a:srgbClr val="000000"/>
                </a:solidFill>
                <a:latin typeface="Cambria" pitchFamily="18" charset="0"/>
              </a:rPr>
              <a:t>Svaka se dimenzija mora zasebno vrednovati </a:t>
            </a:r>
            <a:endParaRPr lang="hr-HR" altLang="en-US" sz="2400">
              <a:solidFill>
                <a:srgbClr val="000000"/>
              </a:solidFill>
              <a:latin typeface="Cambria" pitchFamily="18" charset="0"/>
            </a:endParaRPr>
          </a:p>
          <a:p>
            <a:pPr marL="906463" lvl="1" indent="-388938" eaLnBrk="0" hangingPunct="0">
              <a:lnSpc>
                <a:spcPct val="90000"/>
              </a:lnSpc>
              <a:spcBef>
                <a:spcPct val="50000"/>
              </a:spcBef>
              <a:buFontTx/>
              <a:buChar char="•"/>
            </a:pPr>
            <a:r>
              <a:rPr lang="hr-BA" altLang="en-US" sz="2400">
                <a:solidFill>
                  <a:srgbClr val="000000"/>
                </a:solidFill>
                <a:latin typeface="Cambria" pitchFamily="18" charset="0"/>
              </a:rPr>
              <a:t>Dodavanje vrijednosti dimenzija pokazateljima; dvije metode – M1 ili M2, kako je određeno za svaki pokazatelj</a:t>
            </a:r>
            <a:endParaRPr lang="hr-HR" altLang="en-US" sz="2400">
              <a:solidFill>
                <a:srgbClr val="000000"/>
              </a:solidFill>
              <a:latin typeface="Cambria" pitchFamily="18" charset="0"/>
            </a:endParaRPr>
          </a:p>
          <a:p>
            <a:pPr marL="906463" lvl="1" indent="-388938" eaLnBrk="0" hangingPunct="0">
              <a:lnSpc>
                <a:spcPct val="90000"/>
              </a:lnSpc>
              <a:spcBef>
                <a:spcPct val="50000"/>
              </a:spcBef>
              <a:buFontTx/>
              <a:buChar char="•"/>
            </a:pPr>
            <a:r>
              <a:rPr lang="hr-BA" altLang="en-US" sz="2400">
                <a:solidFill>
                  <a:srgbClr val="D63300"/>
                </a:solidFill>
                <a:latin typeface="Cambria" pitchFamily="18" charset="0"/>
              </a:rPr>
              <a:t>Srednje vrijednosti</a:t>
            </a:r>
            <a:r>
              <a:rPr lang="en-US" altLang="en-US" sz="2400">
                <a:solidFill>
                  <a:srgbClr val="FFFFFF"/>
                </a:solidFill>
                <a:latin typeface="Cambria" pitchFamily="18" charset="0"/>
              </a:rPr>
              <a:t> </a:t>
            </a:r>
            <a:r>
              <a:rPr lang="en-US" altLang="en-US" sz="2400">
                <a:solidFill>
                  <a:srgbClr val="000000"/>
                </a:solidFill>
                <a:latin typeface="Cambria" pitchFamily="18" charset="0"/>
              </a:rPr>
              <a:t>(B+, C+, D+) </a:t>
            </a:r>
            <a:r>
              <a:rPr lang="hr-BA" altLang="en-US" sz="2400">
                <a:solidFill>
                  <a:srgbClr val="000000"/>
                </a:solidFill>
                <a:latin typeface="Cambria" pitchFamily="18" charset="0"/>
              </a:rPr>
              <a:t>za višedimenzionalne pokazatelje, pri kojim se dimenzije drugačije vrednuju</a:t>
            </a:r>
            <a:endParaRPr lang="en-US" altLang="en-US" sz="2400">
              <a:solidFill>
                <a:srgbClr val="FFFFFF"/>
              </a:solidFill>
              <a:latin typeface="Cambria" pitchFamily="18" charset="0"/>
            </a:endParaRPr>
          </a:p>
        </p:txBody>
      </p:sp>
      <p:pic>
        <p:nvPicPr>
          <p:cNvPr id="51203" name="Picture 1"/>
          <p:cNvPicPr>
            <a:picLocks noChangeAspect="1"/>
          </p:cNvPicPr>
          <p:nvPr/>
        </p:nvPicPr>
        <p:blipFill>
          <a:blip r:embed="rId3"/>
          <a:srcRect/>
          <a:stretch>
            <a:fillRect/>
          </a:stretch>
        </p:blipFill>
        <p:spPr bwMode="auto">
          <a:xfrm>
            <a:off x="-6350" y="6238875"/>
            <a:ext cx="9144000"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3"/>
          <p:cNvSpPr>
            <a:spLocks noGrp="1" noChangeArrowheads="1"/>
          </p:cNvSpPr>
          <p:nvPr>
            <p:ph type="title"/>
          </p:nvPr>
        </p:nvSpPr>
        <p:spPr>
          <a:xfrm>
            <a:off x="250825" y="692150"/>
            <a:ext cx="6624638" cy="1171575"/>
          </a:xfrm>
        </p:spPr>
        <p:txBody>
          <a:bodyPr lIns="0" tIns="0" rIns="0" bIns="0" anchor="t">
            <a:spAutoFit/>
          </a:bodyPr>
          <a:lstStyle/>
          <a:p>
            <a:pPr>
              <a:lnSpc>
                <a:spcPct val="80000"/>
              </a:lnSpc>
            </a:pPr>
            <a:r>
              <a:rPr lang="hr-HR" altLang="en-US" sz="3200" smtClean="0">
                <a:latin typeface="Cambria" pitchFamily="18" charset="0"/>
              </a:rPr>
              <a:t>METODA VREDNOVANJA </a:t>
            </a:r>
            <a:r>
              <a:rPr lang="en-US" altLang="en-US" sz="3200" smtClean="0">
                <a:latin typeface="Cambria" pitchFamily="18" charset="0"/>
              </a:rPr>
              <a:t>M1</a:t>
            </a:r>
            <a:r>
              <a:rPr lang="en-US" altLang="en-US" sz="3200" b="1" smtClean="0">
                <a:latin typeface="Cambria" pitchFamily="18" charset="0"/>
              </a:rPr>
              <a:t>  </a:t>
            </a:r>
            <a:br>
              <a:rPr lang="en-US" altLang="en-US" sz="3200" b="1" smtClean="0">
                <a:latin typeface="Cambria" pitchFamily="18" charset="0"/>
              </a:rPr>
            </a:br>
            <a:r>
              <a:rPr lang="en-US" altLang="en-US" sz="3200" smtClean="0">
                <a:latin typeface="Cambria" pitchFamily="18" charset="0"/>
              </a:rPr>
              <a:t>‘</a:t>
            </a:r>
            <a:r>
              <a:rPr lang="hr-HR" altLang="en-US" sz="3200" smtClean="0">
                <a:latin typeface="Cambria" pitchFamily="18" charset="0"/>
              </a:rPr>
              <a:t>Najslabija karika među dimenzijama</a:t>
            </a:r>
            <a:r>
              <a:rPr lang="en-US" altLang="en-US" sz="3200" smtClean="0">
                <a:latin typeface="Cambria" pitchFamily="18" charset="0"/>
              </a:rPr>
              <a:t>’</a:t>
            </a:r>
            <a:br>
              <a:rPr lang="en-US" altLang="en-US" sz="3200" smtClean="0">
                <a:latin typeface="Cambria" pitchFamily="18" charset="0"/>
              </a:rPr>
            </a:br>
            <a:r>
              <a:rPr lang="en-US" altLang="en-US" sz="3200" b="1" smtClean="0">
                <a:solidFill>
                  <a:srgbClr val="F9D813"/>
                </a:solidFill>
                <a:latin typeface="Cambria" pitchFamily="18" charset="0"/>
              </a:rPr>
              <a:t> </a:t>
            </a:r>
            <a:r>
              <a:rPr lang="en-US" altLang="en-US" sz="3200" b="1" smtClean="0">
                <a:latin typeface="Cambria" pitchFamily="18" charset="0"/>
              </a:rPr>
              <a:t>(</a:t>
            </a:r>
            <a:r>
              <a:rPr lang="hr-HR" altLang="en-US" sz="3200" b="1" smtClean="0">
                <a:latin typeface="Cambria" pitchFamily="18" charset="0"/>
              </a:rPr>
              <a:t>Primjer</a:t>
            </a:r>
            <a:r>
              <a:rPr lang="en-US" altLang="en-US" sz="3200" b="1" smtClean="0">
                <a:latin typeface="Cambria" pitchFamily="18" charset="0"/>
              </a:rPr>
              <a:t>: PI-4. </a:t>
            </a:r>
            <a:r>
              <a:rPr lang="hr-HR" altLang="en-US" sz="3200" b="1" smtClean="0">
                <a:latin typeface="Cambria" pitchFamily="18" charset="0"/>
              </a:rPr>
              <a:t>Rezultat </a:t>
            </a:r>
            <a:r>
              <a:rPr lang="en-US" altLang="en-US" sz="3200" b="1" smtClean="0">
                <a:latin typeface="Cambria" pitchFamily="18" charset="0"/>
              </a:rPr>
              <a:t>= ‘D+’)</a:t>
            </a:r>
            <a:r>
              <a:rPr lang="en-US" altLang="en-US" sz="3200" smtClean="0">
                <a:solidFill>
                  <a:srgbClr val="F9D813"/>
                </a:solidFill>
                <a:latin typeface="Cambria" pitchFamily="18" charset="0"/>
              </a:rPr>
              <a:t> </a:t>
            </a:r>
          </a:p>
        </p:txBody>
      </p:sp>
      <p:pic>
        <p:nvPicPr>
          <p:cNvPr id="53250" name="Picture 2"/>
          <p:cNvPicPr>
            <a:picLocks noGrp="1" noChangeAspect="1" noChangeArrowheads="1"/>
          </p:cNvPicPr>
          <p:nvPr>
            <p:ph idx="1"/>
          </p:nvPr>
        </p:nvPicPr>
        <p:blipFill>
          <a:blip r:embed="rId3"/>
          <a:srcRect/>
          <a:stretch>
            <a:fillRect/>
          </a:stretch>
        </p:blipFill>
        <p:spPr>
          <a:xfrm>
            <a:off x="539750" y="2349500"/>
            <a:ext cx="8010525" cy="3602038"/>
          </a:xfrm>
          <a:solidFill>
            <a:schemeClr val="bg1"/>
          </a:solidFill>
          <a:ln w="19050">
            <a:solidFill>
              <a:schemeClr val="accent1"/>
            </a:solidFill>
          </a:ln>
        </p:spPr>
      </p:pic>
      <p:pic>
        <p:nvPicPr>
          <p:cNvPr id="53251" name="Picture 1"/>
          <p:cNvPicPr>
            <a:picLocks noChangeAspect="1"/>
          </p:cNvPicPr>
          <p:nvPr/>
        </p:nvPicPr>
        <p:blipFill>
          <a:blip r:embed="rId4"/>
          <a:srcRect/>
          <a:stretch>
            <a:fillRect/>
          </a:stretch>
        </p:blipFill>
        <p:spPr bwMode="auto">
          <a:xfrm>
            <a:off x="0" y="6202363"/>
            <a:ext cx="9144000"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07950" y="836613"/>
            <a:ext cx="8153400" cy="896937"/>
          </a:xfrm>
        </p:spPr>
        <p:txBody>
          <a:bodyPr rtlCol="0">
            <a:normAutofit fontScale="90000"/>
          </a:bodyPr>
          <a:lstStyle/>
          <a:p>
            <a:pPr fontAlgn="auto">
              <a:lnSpc>
                <a:spcPct val="100000"/>
              </a:lnSpc>
              <a:spcBef>
                <a:spcPts val="0"/>
              </a:spcBef>
              <a:spcAft>
                <a:spcPts val="0"/>
              </a:spcAft>
              <a:defRPr/>
            </a:pPr>
            <a:r>
              <a:rPr lang="hr-HR" altLang="en-US" sz="3200" dirty="0">
                <a:latin typeface="Cambria" panose="02040503050406030204" pitchFamily="18" charset="0"/>
              </a:rPr>
              <a:t>METODA </a:t>
            </a:r>
            <a:r>
              <a:rPr lang="hr-HR" altLang="en-US" sz="3200" dirty="0" smtClean="0">
                <a:latin typeface="Cambria" panose="02040503050406030204" pitchFamily="18" charset="0"/>
              </a:rPr>
              <a:t>VREDNOVANJA </a:t>
            </a:r>
            <a:r>
              <a:rPr lang="en-US" altLang="en-US" sz="3200" dirty="0" smtClean="0">
                <a:latin typeface="Cambria" panose="02040503050406030204" pitchFamily="18" charset="0"/>
              </a:rPr>
              <a:t>M2  ‘</a:t>
            </a:r>
            <a:r>
              <a:rPr lang="hr-HR" altLang="en-US" sz="3200" dirty="0" smtClean="0">
                <a:latin typeface="Cambria" panose="02040503050406030204" pitchFamily="18" charset="0"/>
              </a:rPr>
              <a:t>Prosijek dimenzija</a:t>
            </a:r>
            <a:r>
              <a:rPr lang="en-US" altLang="en-US" sz="3200" b="1" dirty="0" smtClean="0">
                <a:latin typeface="Cambria" panose="02040503050406030204" pitchFamily="18" charset="0"/>
              </a:rPr>
              <a:t>’</a:t>
            </a:r>
            <a:br>
              <a:rPr lang="en-US" altLang="en-US" sz="3200" b="1" dirty="0" smtClean="0">
                <a:latin typeface="Cambria" panose="02040503050406030204" pitchFamily="18" charset="0"/>
              </a:rPr>
            </a:br>
            <a:r>
              <a:rPr lang="en-US" altLang="en-US" sz="3200" b="1" dirty="0" smtClean="0">
                <a:latin typeface="Cambria" panose="02040503050406030204" pitchFamily="18" charset="0"/>
              </a:rPr>
              <a:t>(</a:t>
            </a:r>
            <a:r>
              <a:rPr lang="hr-HR" altLang="en-US" sz="3200" b="1" dirty="0" smtClean="0">
                <a:latin typeface="Cambria" panose="02040503050406030204" pitchFamily="18" charset="0"/>
              </a:rPr>
              <a:t>Primjer </a:t>
            </a:r>
            <a:r>
              <a:rPr lang="en-US" altLang="en-US" sz="3200" b="1" dirty="0" smtClean="0">
                <a:latin typeface="Cambria" panose="02040503050406030204" pitchFamily="18" charset="0"/>
              </a:rPr>
              <a:t>PI-22. </a:t>
            </a:r>
            <a:r>
              <a:rPr lang="hr-HR" altLang="en-US" sz="3200" b="1" dirty="0" smtClean="0">
                <a:latin typeface="Cambria" panose="02040503050406030204" pitchFamily="18" charset="0"/>
              </a:rPr>
              <a:t>Rezultat </a:t>
            </a:r>
            <a:r>
              <a:rPr lang="en-US" altLang="en-US" sz="3200" b="1" dirty="0" smtClean="0">
                <a:latin typeface="Cambria" panose="02040503050406030204" pitchFamily="18" charset="0"/>
              </a:rPr>
              <a:t>= ‘C’)</a:t>
            </a:r>
            <a:r>
              <a:rPr lang="en-US" altLang="en-US" sz="3200" dirty="0" smtClean="0">
                <a:solidFill>
                  <a:srgbClr val="F9D813"/>
                </a:solidFill>
                <a:latin typeface="Cambria" panose="02040503050406030204" pitchFamily="18" charset="0"/>
              </a:rPr>
              <a:t> </a:t>
            </a:r>
          </a:p>
        </p:txBody>
      </p:sp>
      <p:pic>
        <p:nvPicPr>
          <p:cNvPr id="55298" name="Picture 3"/>
          <p:cNvPicPr>
            <a:picLocks noGrp="1" noChangeAspect="1" noChangeArrowheads="1"/>
          </p:cNvPicPr>
          <p:nvPr>
            <p:ph idx="1"/>
          </p:nvPr>
        </p:nvPicPr>
        <p:blipFill>
          <a:blip r:embed="rId3"/>
          <a:srcRect/>
          <a:stretch>
            <a:fillRect/>
          </a:stretch>
        </p:blipFill>
        <p:spPr>
          <a:xfrm>
            <a:off x="1114425" y="2336800"/>
            <a:ext cx="6121400" cy="3829050"/>
          </a:xfrm>
          <a:solidFill>
            <a:schemeClr val="bg1"/>
          </a:solidFill>
          <a:ln w="19050">
            <a:solidFill>
              <a:schemeClr val="accent1"/>
            </a:solidFill>
          </a:ln>
        </p:spPr>
      </p:pic>
      <p:pic>
        <p:nvPicPr>
          <p:cNvPr id="55299" name="Picture 1"/>
          <p:cNvPicPr>
            <a:picLocks noChangeAspect="1"/>
          </p:cNvPicPr>
          <p:nvPr/>
        </p:nvPicPr>
        <p:blipFill>
          <a:blip r:embed="rId4"/>
          <a:srcRect/>
          <a:stretch>
            <a:fillRect/>
          </a:stretch>
        </p:blipFill>
        <p:spPr bwMode="auto">
          <a:xfrm>
            <a:off x="-1588" y="6229350"/>
            <a:ext cx="9144001"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4763" y="2781300"/>
            <a:ext cx="7648575" cy="1228725"/>
          </a:xfrm>
        </p:spPr>
        <p:txBody>
          <a:bodyPr rtlCol="0">
            <a:normAutofit fontScale="90000"/>
          </a:bodyPr>
          <a:lstStyle/>
          <a:p>
            <a:pPr algn="l" fontAlgn="auto">
              <a:spcAft>
                <a:spcPts val="0"/>
              </a:spcAft>
              <a:defRPr/>
            </a:pPr>
            <a:r>
              <a:rPr lang="en-US" altLang="en-US" b="1" dirty="0" smtClean="0">
                <a:latin typeface="Cambria" panose="02040503050406030204" pitchFamily="18" charset="0"/>
              </a:rPr>
              <a:t>PFM </a:t>
            </a:r>
            <a:r>
              <a:rPr lang="hr-HR" altLang="en-US" b="1" dirty="0" smtClean="0">
                <a:latin typeface="Cambria" panose="02040503050406030204" pitchFamily="18" charset="0"/>
              </a:rPr>
              <a:t/>
            </a:r>
            <a:br>
              <a:rPr lang="hr-HR" altLang="en-US" b="1" dirty="0" smtClean="0">
                <a:latin typeface="Cambria" panose="02040503050406030204" pitchFamily="18" charset="0"/>
              </a:rPr>
            </a:br>
            <a:r>
              <a:rPr lang="hr-HR" altLang="en-US" b="1" dirty="0" smtClean="0">
                <a:latin typeface="Cambria" panose="02040503050406030204" pitchFamily="18" charset="0"/>
              </a:rPr>
              <a:t>Izvješće o radu</a:t>
            </a:r>
            <a:endParaRPr lang="en-US" altLang="en-US" b="1" dirty="0" smtClean="0">
              <a:latin typeface="Cambria" panose="02040503050406030204" pitchFamily="18"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79388" y="981075"/>
            <a:ext cx="8305800" cy="865188"/>
          </a:xfrm>
        </p:spPr>
        <p:txBody>
          <a:bodyPr rtlCol="0">
            <a:normAutofit fontScale="90000"/>
          </a:bodyPr>
          <a:lstStyle/>
          <a:p>
            <a:pPr fontAlgn="auto">
              <a:spcAft>
                <a:spcPts val="0"/>
              </a:spcAft>
              <a:defRPr/>
            </a:pPr>
            <a:r>
              <a:rPr lang="hr-HR" altLang="en-US" sz="3200" b="1" dirty="0" smtClean="0">
                <a:latin typeface="Cambria" panose="02040503050406030204" pitchFamily="18" charset="0"/>
              </a:rPr>
              <a:t/>
            </a:r>
            <a:br>
              <a:rPr lang="hr-HR" altLang="en-US" sz="3200" b="1" dirty="0" smtClean="0">
                <a:latin typeface="Cambria" panose="02040503050406030204" pitchFamily="18" charset="0"/>
              </a:rPr>
            </a:br>
            <a:r>
              <a:rPr lang="hr-HR" altLang="en-US" b="1" dirty="0" smtClean="0">
                <a:latin typeface="Cambria" panose="02040503050406030204" pitchFamily="18" charset="0"/>
              </a:rPr>
              <a:t>Sadržaj </a:t>
            </a:r>
            <a:r>
              <a:rPr lang="en-US" altLang="en-US" b="1" dirty="0" smtClean="0">
                <a:latin typeface="Cambria" panose="02040503050406030204" pitchFamily="18" charset="0"/>
              </a:rPr>
              <a:t>PFM </a:t>
            </a:r>
            <a:r>
              <a:rPr lang="hr-HR" altLang="en-US" b="1" dirty="0" smtClean="0">
                <a:latin typeface="Cambria" panose="02040503050406030204" pitchFamily="18" charset="0"/>
              </a:rPr>
              <a:t/>
            </a:r>
            <a:br>
              <a:rPr lang="hr-HR" altLang="en-US" b="1" dirty="0" smtClean="0">
                <a:latin typeface="Cambria" panose="02040503050406030204" pitchFamily="18" charset="0"/>
              </a:rPr>
            </a:br>
            <a:r>
              <a:rPr lang="hr-HR" altLang="en-US" b="1" dirty="0" smtClean="0">
                <a:latin typeface="Cambria" panose="02040503050406030204" pitchFamily="18" charset="0"/>
              </a:rPr>
              <a:t>izvješća o radu</a:t>
            </a:r>
            <a:br>
              <a:rPr lang="hr-HR" altLang="en-US" b="1" dirty="0" smtClean="0">
                <a:latin typeface="Cambria" panose="02040503050406030204" pitchFamily="18" charset="0"/>
              </a:rPr>
            </a:br>
            <a:endParaRPr lang="en-US" altLang="en-US" b="1" dirty="0" smtClean="0">
              <a:latin typeface="Cambria" panose="02040503050406030204" pitchFamily="18" charset="0"/>
            </a:endParaRPr>
          </a:p>
        </p:txBody>
      </p:sp>
      <p:sp>
        <p:nvSpPr>
          <p:cNvPr id="16387" name="Rectangle 4"/>
          <p:cNvSpPr>
            <a:spLocks noGrp="1" noChangeArrowheads="1"/>
          </p:cNvSpPr>
          <p:nvPr>
            <p:ph idx="1"/>
          </p:nvPr>
        </p:nvSpPr>
        <p:spPr>
          <a:xfrm>
            <a:off x="468313" y="2349500"/>
            <a:ext cx="8280400" cy="3600450"/>
          </a:xfrm>
          <a:solidFill>
            <a:schemeClr val="bg1"/>
          </a:solidFill>
        </p:spPr>
        <p:txBody>
          <a:bodyPr/>
          <a:lstStyle/>
          <a:p>
            <a:pPr fontAlgn="auto">
              <a:spcBef>
                <a:spcPts val="600"/>
              </a:spcBef>
              <a:spcAft>
                <a:spcPts val="0"/>
              </a:spcAft>
              <a:buFontTx/>
              <a:buNone/>
              <a:defRPr/>
            </a:pPr>
            <a:r>
              <a:rPr lang="hr-BA" altLang="en-US" b="1" dirty="0" smtClean="0">
                <a:latin typeface="Cambria" panose="02040503050406030204" pitchFamily="18" charset="0"/>
              </a:rPr>
              <a:t>Integrirano narativno izvješće uključuje</a:t>
            </a:r>
            <a:r>
              <a:rPr lang="en-US" altLang="en-US" b="1" dirty="0" smtClean="0">
                <a:latin typeface="Cambria" panose="02040503050406030204" pitchFamily="18" charset="0"/>
              </a:rPr>
              <a:t>:</a:t>
            </a:r>
            <a:endParaRPr lang="hr-HR" altLang="en-US" b="1" dirty="0" smtClean="0">
              <a:latin typeface="Cambria" panose="02040503050406030204" pitchFamily="18" charset="0"/>
            </a:endParaRPr>
          </a:p>
          <a:p>
            <a:pPr fontAlgn="auto">
              <a:spcBef>
                <a:spcPts val="600"/>
              </a:spcBef>
              <a:spcAft>
                <a:spcPts val="0"/>
              </a:spcAft>
              <a:buFontTx/>
              <a:buNone/>
              <a:defRPr/>
            </a:pPr>
            <a:endParaRPr lang="hr-HR" altLang="en-US" b="1" dirty="0" smtClean="0">
              <a:latin typeface="Cambria" panose="02040503050406030204" pitchFamily="18" charset="0"/>
            </a:endParaRPr>
          </a:p>
          <a:p>
            <a:pPr marL="0" indent="0" fontAlgn="auto">
              <a:spcBef>
                <a:spcPts val="1200"/>
              </a:spcBef>
              <a:spcAft>
                <a:spcPts val="0"/>
              </a:spcAft>
              <a:buFont typeface="Arial" panose="020B0604020202020204" pitchFamily="34" charset="0"/>
              <a:buNone/>
              <a:defRPr/>
            </a:pPr>
            <a:r>
              <a:rPr lang="hr-HR" altLang="en-US" b="1" dirty="0" smtClean="0">
                <a:solidFill>
                  <a:srgbClr val="D63300"/>
                </a:solidFill>
                <a:latin typeface="Cambria" panose="02040503050406030204" pitchFamily="18" charset="0"/>
              </a:rPr>
              <a:t>Uvod </a:t>
            </a:r>
            <a:r>
              <a:rPr lang="hr-HR" altLang="en-US" b="1" dirty="0" smtClean="0">
                <a:latin typeface="Cambria" panose="02040503050406030204" pitchFamily="18" charset="0"/>
              </a:rPr>
              <a:t>u </a:t>
            </a:r>
            <a:r>
              <a:rPr lang="hr-HR" altLang="en-US" b="1" dirty="0" smtClean="0">
                <a:latin typeface="Cambria" panose="02040503050406030204" pitchFamily="18" charset="0"/>
              </a:rPr>
              <a:t>okvir </a:t>
            </a:r>
            <a:r>
              <a:rPr lang="hr-HR" altLang="en-US" b="1" dirty="0" smtClean="0">
                <a:latin typeface="Cambria" panose="02040503050406030204" pitchFamily="18" charset="0"/>
              </a:rPr>
              <a:t>za procjenu</a:t>
            </a:r>
          </a:p>
          <a:p>
            <a:pPr marL="0" indent="0" fontAlgn="auto">
              <a:spcBef>
                <a:spcPts val="1200"/>
              </a:spcBef>
              <a:spcAft>
                <a:spcPts val="0"/>
              </a:spcAft>
              <a:buFont typeface="Arial" panose="020B0604020202020204" pitchFamily="34" charset="0"/>
              <a:buNone/>
              <a:defRPr/>
            </a:pPr>
            <a:r>
              <a:rPr lang="hr-HR" altLang="en-US" b="1" dirty="0" smtClean="0">
                <a:solidFill>
                  <a:srgbClr val="D63300"/>
                </a:solidFill>
                <a:latin typeface="Cambria" panose="02040503050406030204" pitchFamily="18" charset="0"/>
              </a:rPr>
              <a:t>Osnovne informacije o zemlji</a:t>
            </a:r>
          </a:p>
          <a:p>
            <a:pPr marL="0" indent="0" fontAlgn="auto">
              <a:spcBef>
                <a:spcPts val="1200"/>
              </a:spcBef>
              <a:spcAft>
                <a:spcPts val="0"/>
              </a:spcAft>
              <a:buFont typeface="Arial" panose="020B0604020202020204" pitchFamily="34" charset="0"/>
              <a:buNone/>
              <a:defRPr/>
            </a:pPr>
            <a:r>
              <a:rPr lang="hr-HR" altLang="en-US" b="1" dirty="0" smtClean="0">
                <a:solidFill>
                  <a:srgbClr val="D63300"/>
                </a:solidFill>
                <a:latin typeface="Cambria" panose="02040503050406030204" pitchFamily="18" charset="0"/>
              </a:rPr>
              <a:t>Dokaze i opravdanja </a:t>
            </a:r>
            <a:r>
              <a:rPr lang="hr-HR" altLang="en-US" b="1" dirty="0" smtClean="0">
                <a:latin typeface="Cambria" panose="02040503050406030204" pitchFamily="18" charset="0"/>
              </a:rPr>
              <a:t>za bodovanje indikatora</a:t>
            </a:r>
          </a:p>
          <a:p>
            <a:pPr marL="0" indent="0" fontAlgn="auto">
              <a:spcBef>
                <a:spcPts val="1200"/>
              </a:spcBef>
              <a:spcAft>
                <a:spcPts val="0"/>
              </a:spcAft>
              <a:buFont typeface="Arial" panose="020B0604020202020204" pitchFamily="34" charset="0"/>
              <a:buNone/>
              <a:defRPr/>
            </a:pPr>
            <a:r>
              <a:rPr lang="hr-HR" altLang="en-US" b="1" dirty="0" smtClean="0">
                <a:latin typeface="Cambria" panose="02040503050406030204" pitchFamily="18" charset="0"/>
              </a:rPr>
              <a:t>Opis</a:t>
            </a:r>
            <a:r>
              <a:rPr lang="en-US" altLang="en-US" b="1" dirty="0" smtClean="0">
                <a:solidFill>
                  <a:schemeClr val="bg1"/>
                </a:solidFill>
                <a:latin typeface="Cambria" panose="02040503050406030204" pitchFamily="18" charset="0"/>
              </a:rPr>
              <a:t> </a:t>
            </a:r>
            <a:r>
              <a:rPr lang="hr-HR" altLang="en-US" b="1" dirty="0" smtClean="0">
                <a:solidFill>
                  <a:srgbClr val="D63300"/>
                </a:solidFill>
                <a:latin typeface="Cambria" panose="02040503050406030204" pitchFamily="18" charset="0"/>
              </a:rPr>
              <a:t>napretka reformi </a:t>
            </a:r>
            <a:r>
              <a:rPr lang="hr-HR" altLang="en-US" b="1" dirty="0">
                <a:latin typeface="Cambria" panose="02040503050406030204" pitchFamily="18" charset="0"/>
              </a:rPr>
              <a:t>i</a:t>
            </a:r>
            <a:r>
              <a:rPr lang="hr-HR" altLang="en-US" b="1" dirty="0" smtClean="0">
                <a:latin typeface="Cambria" panose="02040503050406030204" pitchFamily="18" charset="0"/>
              </a:rPr>
              <a:t> faktora koji na njega utječu</a:t>
            </a:r>
            <a:endParaRPr lang="hr-HR" altLang="en-US" b="1" dirty="0">
              <a:latin typeface="Cambria" panose="02040503050406030204" pitchFamily="18" charset="0"/>
            </a:endParaRPr>
          </a:p>
          <a:p>
            <a:pPr marL="0" indent="0" fontAlgn="auto">
              <a:spcBef>
                <a:spcPts val="1200"/>
              </a:spcBef>
              <a:spcAft>
                <a:spcPts val="0"/>
              </a:spcAft>
              <a:buFont typeface="Arial" panose="020B0604020202020204" pitchFamily="34" charset="0"/>
              <a:buNone/>
              <a:defRPr/>
            </a:pPr>
            <a:r>
              <a:rPr lang="hr-HR" altLang="en-US" b="1" dirty="0" smtClean="0">
                <a:solidFill>
                  <a:srgbClr val="D63300"/>
                </a:solidFill>
                <a:latin typeface="Cambria" panose="02040503050406030204" pitchFamily="18" charset="0"/>
              </a:rPr>
              <a:t>Sažetak procjene </a:t>
            </a:r>
            <a:r>
              <a:rPr lang="hr-HR" altLang="en-US" b="1" dirty="0" smtClean="0">
                <a:latin typeface="Cambria" panose="02040503050406030204" pitchFamily="18" charset="0"/>
              </a:rPr>
              <a:t>utjecaja na </a:t>
            </a:r>
            <a:r>
              <a:rPr lang="en-US" altLang="en-US" b="1" dirty="0" smtClean="0">
                <a:latin typeface="Cambria" panose="02040503050406030204" pitchFamily="18" charset="0"/>
              </a:rPr>
              <a:t>PFM </a:t>
            </a:r>
            <a:r>
              <a:rPr lang="hr-HR" altLang="en-US" b="1" dirty="0" smtClean="0">
                <a:latin typeface="Cambria" panose="02040503050406030204" pitchFamily="18" charset="0"/>
              </a:rPr>
              <a:t>sustav</a:t>
            </a:r>
            <a:endParaRPr lang="en-US" altLang="en-US" b="1" dirty="0" smtClean="0">
              <a:latin typeface="Cambria" panose="02040503050406030204" pitchFamily="18" charset="0"/>
            </a:endParaRPr>
          </a:p>
        </p:txBody>
      </p:sp>
      <p:pic>
        <p:nvPicPr>
          <p:cNvPr id="59395" name="Picture 1"/>
          <p:cNvPicPr>
            <a:picLocks noChangeAspect="1"/>
          </p:cNvPicPr>
          <p:nvPr/>
        </p:nvPicPr>
        <p:blipFill>
          <a:blip r:embed="rId3"/>
          <a:srcRect/>
          <a:stretch>
            <a:fillRect/>
          </a:stretch>
        </p:blipFill>
        <p:spPr bwMode="auto">
          <a:xfrm>
            <a:off x="0" y="6238875"/>
            <a:ext cx="9144000"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3"/>
          <p:cNvSpPr>
            <a:spLocks noGrp="1" noChangeArrowheads="1"/>
          </p:cNvSpPr>
          <p:nvPr>
            <p:ph type="title"/>
          </p:nvPr>
        </p:nvSpPr>
        <p:spPr>
          <a:xfrm>
            <a:off x="250825" y="765175"/>
            <a:ext cx="8431213" cy="936625"/>
          </a:xfrm>
        </p:spPr>
        <p:txBody>
          <a:bodyPr/>
          <a:lstStyle/>
          <a:p>
            <a:pPr algn="just"/>
            <a:r>
              <a:rPr lang="en-US" altLang="en-US" sz="3200" b="1" smtClean="0">
                <a:latin typeface="Cambria" pitchFamily="18" charset="0"/>
              </a:rPr>
              <a:t>PFM izvješć</a:t>
            </a:r>
            <a:r>
              <a:rPr lang="hr-HR" altLang="en-US" sz="3200" b="1" smtClean="0">
                <a:latin typeface="Cambria" pitchFamily="18" charset="0"/>
              </a:rPr>
              <a:t>e</a:t>
            </a:r>
            <a:r>
              <a:rPr lang="en-US" altLang="en-US" sz="3200" b="1" smtClean="0">
                <a:latin typeface="Cambria" pitchFamily="18" charset="0"/>
              </a:rPr>
              <a:t> o radu</a:t>
            </a:r>
            <a:r>
              <a:rPr lang="hr-HR" altLang="en-US" sz="3200" b="1" smtClean="0">
                <a:latin typeface="Cambria" pitchFamily="18" charset="0"/>
              </a:rPr>
              <a:t> </a:t>
            </a:r>
            <a:r>
              <a:rPr lang="en-US" altLang="en-US" sz="3200" b="1" smtClean="0">
                <a:latin typeface="Cambria" pitchFamily="18" charset="0"/>
              </a:rPr>
              <a:t>- </a:t>
            </a:r>
            <a:r>
              <a:rPr lang="hr-HR" altLang="en-US" sz="3200" b="1" smtClean="0">
                <a:latin typeface="Cambria" pitchFamily="18" charset="0"/>
              </a:rPr>
              <a:t>Uvod</a:t>
            </a:r>
            <a:endParaRPr lang="en-US" altLang="en-US" sz="3200" b="1" smtClean="0">
              <a:latin typeface="Cambria" pitchFamily="18" charset="0"/>
            </a:endParaRPr>
          </a:p>
        </p:txBody>
      </p:sp>
      <p:sp>
        <p:nvSpPr>
          <p:cNvPr id="61442" name="Rectangle 4"/>
          <p:cNvSpPr>
            <a:spLocks noGrp="1" noChangeArrowheads="1"/>
          </p:cNvSpPr>
          <p:nvPr>
            <p:ph idx="1"/>
          </p:nvPr>
        </p:nvSpPr>
        <p:spPr>
          <a:xfrm>
            <a:off x="250825" y="2060575"/>
            <a:ext cx="8642350" cy="4248150"/>
          </a:xfrm>
          <a:solidFill>
            <a:schemeClr val="bg1"/>
          </a:solidFill>
        </p:spPr>
        <p:txBody>
          <a:bodyPr/>
          <a:lstStyle/>
          <a:p>
            <a:pPr marL="0" indent="0">
              <a:buClr>
                <a:schemeClr val="bg1"/>
              </a:buClr>
              <a:buFont typeface="Arial" charset="0"/>
              <a:buNone/>
            </a:pPr>
            <a:r>
              <a:rPr lang="hr-HR" altLang="en-US" sz="2000" dirty="0" smtClean="0">
                <a:solidFill>
                  <a:srgbClr val="D63300"/>
                </a:solidFill>
                <a:latin typeface="Cambria" pitchFamily="18" charset="0"/>
              </a:rPr>
              <a:t>Cilj procjene</a:t>
            </a:r>
            <a:endParaRPr lang="en-US" altLang="en-US" sz="2000" dirty="0" smtClean="0">
              <a:solidFill>
                <a:srgbClr val="D63300"/>
              </a:solidFill>
              <a:latin typeface="Cambria" pitchFamily="18" charset="0"/>
            </a:endParaRPr>
          </a:p>
          <a:p>
            <a:pPr lvl="1">
              <a:buFontTx/>
              <a:buChar char="•"/>
            </a:pPr>
            <a:r>
              <a:rPr lang="hr-HR" altLang="en-US" dirty="0" smtClean="0">
                <a:latin typeface="Cambria" pitchFamily="18" charset="0"/>
              </a:rPr>
              <a:t>Zašto se poduzima</a:t>
            </a:r>
          </a:p>
          <a:p>
            <a:pPr lvl="1">
              <a:buFontTx/>
              <a:buChar char="•"/>
            </a:pPr>
            <a:r>
              <a:rPr lang="hr-HR" altLang="en-US" dirty="0" smtClean="0">
                <a:latin typeface="Cambria" pitchFamily="18" charset="0"/>
              </a:rPr>
              <a:t>Kako će doprinijeti</a:t>
            </a:r>
            <a:endParaRPr lang="en-US" altLang="en-US" dirty="0" smtClean="0">
              <a:latin typeface="Cambria" pitchFamily="18" charset="0"/>
            </a:endParaRPr>
          </a:p>
          <a:p>
            <a:pPr marL="0" indent="0">
              <a:spcBef>
                <a:spcPct val="50000"/>
              </a:spcBef>
              <a:buClr>
                <a:schemeClr val="bg1"/>
              </a:buClr>
              <a:buFont typeface="Arial" charset="0"/>
              <a:buNone/>
            </a:pPr>
            <a:r>
              <a:rPr lang="en-US" altLang="en-US" sz="2000" dirty="0" err="1" smtClean="0">
                <a:solidFill>
                  <a:srgbClr val="D63300"/>
                </a:solidFill>
                <a:latin typeface="Cambria" pitchFamily="18" charset="0"/>
              </a:rPr>
              <a:t>Postupak</a:t>
            </a:r>
            <a:r>
              <a:rPr lang="en-US" altLang="en-US" sz="2000" dirty="0" smtClean="0">
                <a:solidFill>
                  <a:srgbClr val="D63300"/>
                </a:solidFill>
                <a:latin typeface="Cambria" pitchFamily="18" charset="0"/>
              </a:rPr>
              <a:t> </a:t>
            </a:r>
            <a:r>
              <a:rPr lang="en-US" altLang="en-US" sz="2000" dirty="0" err="1" smtClean="0">
                <a:solidFill>
                  <a:srgbClr val="D63300"/>
                </a:solidFill>
                <a:latin typeface="Cambria" pitchFamily="18" charset="0"/>
              </a:rPr>
              <a:t>pripreme</a:t>
            </a:r>
            <a:r>
              <a:rPr lang="en-US" altLang="en-US" sz="2000" dirty="0" smtClean="0">
                <a:solidFill>
                  <a:srgbClr val="D63300"/>
                </a:solidFill>
                <a:latin typeface="Cambria" pitchFamily="18" charset="0"/>
              </a:rPr>
              <a:t> </a:t>
            </a:r>
            <a:r>
              <a:rPr lang="en-US" altLang="en-US" sz="2000" dirty="0" err="1" smtClean="0">
                <a:solidFill>
                  <a:srgbClr val="D63300"/>
                </a:solidFill>
                <a:latin typeface="Cambria" pitchFamily="18" charset="0"/>
              </a:rPr>
              <a:t>procjene</a:t>
            </a:r>
            <a:endParaRPr lang="en-US" altLang="en-US" sz="2000" dirty="0" smtClean="0">
              <a:solidFill>
                <a:srgbClr val="D63300"/>
              </a:solidFill>
              <a:latin typeface="Cambria" pitchFamily="18" charset="0"/>
            </a:endParaRPr>
          </a:p>
          <a:p>
            <a:pPr lvl="1">
              <a:buFontTx/>
              <a:buNone/>
            </a:pPr>
            <a:r>
              <a:rPr lang="en-US" altLang="en-US" dirty="0" smtClean="0">
                <a:solidFill>
                  <a:schemeClr val="bg1"/>
                </a:solidFill>
                <a:latin typeface="Cambria" pitchFamily="18" charset="0"/>
              </a:rPr>
              <a:t> </a:t>
            </a:r>
            <a:r>
              <a:rPr lang="en-US" altLang="en-US" dirty="0" smtClean="0">
                <a:latin typeface="Cambria" pitchFamily="18" charset="0"/>
              </a:rPr>
              <a:t> * </a:t>
            </a:r>
            <a:r>
              <a:rPr lang="hr-HR" altLang="en-US" dirty="0" smtClean="0">
                <a:latin typeface="Cambria" pitchFamily="18" charset="0"/>
              </a:rPr>
              <a:t>procjeniteljski tim</a:t>
            </a:r>
            <a:r>
              <a:rPr lang="en-US" altLang="en-US" dirty="0" smtClean="0">
                <a:latin typeface="Cambria" pitchFamily="18" charset="0"/>
              </a:rPr>
              <a:t>, </a:t>
            </a:r>
            <a:r>
              <a:rPr lang="hr-HR" altLang="en-US" dirty="0" smtClean="0">
                <a:latin typeface="Cambria" pitchFamily="18" charset="0"/>
              </a:rPr>
              <a:t>uključenost vlade i </a:t>
            </a:r>
            <a:r>
              <a:rPr lang="en-US" altLang="en-US" dirty="0" smtClean="0">
                <a:latin typeface="Cambria" pitchFamily="18" charset="0"/>
              </a:rPr>
              <a:t>n</a:t>
            </a:r>
            <a:r>
              <a:rPr lang="hr-HR" altLang="en-US" dirty="0" err="1" smtClean="0">
                <a:latin typeface="Cambria" pitchFamily="18" charset="0"/>
              </a:rPr>
              <a:t>ižih</a:t>
            </a:r>
            <a:r>
              <a:rPr lang="hr-HR" altLang="en-US" dirty="0" smtClean="0">
                <a:latin typeface="Cambria" pitchFamily="18" charset="0"/>
              </a:rPr>
              <a:t> razina vlasti</a:t>
            </a:r>
            <a:endParaRPr lang="en-US" altLang="en-US" dirty="0" smtClean="0">
              <a:latin typeface="Cambria" pitchFamily="18" charset="0"/>
            </a:endParaRPr>
          </a:p>
          <a:p>
            <a:pPr marL="0" indent="0">
              <a:spcBef>
                <a:spcPct val="50000"/>
              </a:spcBef>
              <a:buClr>
                <a:schemeClr val="bg1"/>
              </a:buClr>
              <a:buFont typeface="Arial" charset="0"/>
              <a:buNone/>
            </a:pPr>
            <a:r>
              <a:rPr lang="hr-HR" altLang="en-US" sz="2000" dirty="0" smtClean="0">
                <a:solidFill>
                  <a:srgbClr val="D63300"/>
                </a:solidFill>
                <a:latin typeface="Cambria" pitchFamily="18" charset="0"/>
              </a:rPr>
              <a:t>Metodologija koja je korištena u pripremi procjene</a:t>
            </a:r>
            <a:endParaRPr lang="en-US" altLang="en-US" sz="2000" dirty="0" smtClean="0">
              <a:solidFill>
                <a:srgbClr val="D63300"/>
              </a:solidFill>
              <a:latin typeface="Cambria" pitchFamily="18" charset="0"/>
            </a:endParaRPr>
          </a:p>
          <a:p>
            <a:pPr lvl="1">
              <a:buFontTx/>
              <a:buChar char="•"/>
            </a:pPr>
            <a:r>
              <a:rPr lang="hr-HR" altLang="en-US" dirty="0" smtClean="0">
                <a:latin typeface="Cambria" pitchFamily="18" charset="0"/>
              </a:rPr>
              <a:t>Izvori informacija, korištenje prijašnjih dijagnostičkih izvještaja</a:t>
            </a:r>
            <a:r>
              <a:rPr lang="en-US" altLang="en-US" dirty="0" smtClean="0">
                <a:latin typeface="Cambria" pitchFamily="18" charset="0"/>
              </a:rPr>
              <a:t>, </a:t>
            </a:r>
            <a:r>
              <a:rPr lang="hr-HR" altLang="en-US" dirty="0" smtClean="0">
                <a:latin typeface="Cambria" pitchFamily="18" charset="0"/>
              </a:rPr>
              <a:t>opseg izvornog prikupljanja podataka</a:t>
            </a:r>
            <a:endParaRPr lang="en-US" altLang="en-US" dirty="0" smtClean="0">
              <a:latin typeface="Cambria" pitchFamily="18" charset="0"/>
            </a:endParaRPr>
          </a:p>
          <a:p>
            <a:pPr marL="0" indent="0">
              <a:spcBef>
                <a:spcPct val="50000"/>
              </a:spcBef>
              <a:buClr>
                <a:schemeClr val="bg1"/>
              </a:buClr>
              <a:buFont typeface="Arial" charset="0"/>
              <a:buNone/>
            </a:pPr>
            <a:r>
              <a:rPr lang="hr-HR" altLang="en-US" sz="2000" dirty="0" smtClean="0">
                <a:solidFill>
                  <a:srgbClr val="D63300"/>
                </a:solidFill>
                <a:latin typeface="Cambria" pitchFamily="18" charset="0"/>
              </a:rPr>
              <a:t>Opseg procjene</a:t>
            </a:r>
            <a:endParaRPr lang="en-US" altLang="en-US" sz="2000" dirty="0" smtClean="0">
              <a:solidFill>
                <a:srgbClr val="D63300"/>
              </a:solidFill>
              <a:latin typeface="Cambria" pitchFamily="18" charset="0"/>
            </a:endParaRPr>
          </a:p>
          <a:p>
            <a:pPr lvl="1">
              <a:buFontTx/>
              <a:buChar char="•"/>
            </a:pPr>
            <a:r>
              <a:rPr lang="hr-HR" altLang="en-US" dirty="0" smtClean="0">
                <a:latin typeface="Cambria" pitchFamily="18" charset="0"/>
              </a:rPr>
              <a:t>Kvantitativni podaci o strukturi javnog sektora u smislu broja organizacijskih jedinica i vrijednosti rashoda na svim razinama</a:t>
            </a:r>
            <a:endParaRPr lang="en-US" altLang="en-US" dirty="0" smtClean="0">
              <a:latin typeface="Cambria" pitchFamily="18" charset="0"/>
            </a:endParaRPr>
          </a:p>
          <a:p>
            <a:pPr lvl="1">
              <a:buFontTx/>
              <a:buChar char="•"/>
            </a:pPr>
            <a:r>
              <a:rPr lang="hr-HR" altLang="en-US" dirty="0" smtClean="0">
                <a:latin typeface="Cambria" pitchFamily="18" charset="0"/>
              </a:rPr>
              <a:t>Koji dijelovi javnog sektora su </a:t>
            </a:r>
            <a:r>
              <a:rPr lang="hr-HR" altLang="en-US" dirty="0" smtClean="0">
                <a:latin typeface="Cambria" pitchFamily="18" charset="0"/>
              </a:rPr>
              <a:t>uključeni u procjenu</a:t>
            </a:r>
            <a:endParaRPr lang="en-US" altLang="en-US" dirty="0" smtClean="0">
              <a:latin typeface="Cambria" pitchFamily="18" charset="0"/>
            </a:endParaRPr>
          </a:p>
        </p:txBody>
      </p:sp>
      <p:pic>
        <p:nvPicPr>
          <p:cNvPr id="61443" name="Picture 1"/>
          <p:cNvPicPr>
            <a:picLocks noChangeAspect="1"/>
          </p:cNvPicPr>
          <p:nvPr/>
        </p:nvPicPr>
        <p:blipFill>
          <a:blip r:embed="rId3"/>
          <a:srcRect/>
          <a:stretch>
            <a:fillRect/>
          </a:stretch>
        </p:blipFill>
        <p:spPr bwMode="auto">
          <a:xfrm>
            <a:off x="0" y="6238875"/>
            <a:ext cx="9144000"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title"/>
          </p:nvPr>
        </p:nvSpPr>
        <p:spPr>
          <a:xfrm>
            <a:off x="15875" y="908050"/>
            <a:ext cx="8351838" cy="790575"/>
          </a:xfrm>
        </p:spPr>
        <p:txBody>
          <a:bodyPr rtlCol="0">
            <a:normAutofit fontScale="90000"/>
          </a:bodyPr>
          <a:lstStyle/>
          <a:p>
            <a:pPr fontAlgn="auto">
              <a:spcAft>
                <a:spcPts val="0"/>
              </a:spcAft>
              <a:defRPr/>
            </a:pPr>
            <a:r>
              <a:rPr lang="en-US" altLang="en-US" sz="3000" b="1" dirty="0">
                <a:latin typeface="Cambria" panose="02040503050406030204" pitchFamily="18" charset="0"/>
              </a:rPr>
              <a:t>PFM </a:t>
            </a:r>
            <a:r>
              <a:rPr lang="en-US" altLang="en-US" sz="3000" b="1" dirty="0" err="1">
                <a:latin typeface="Cambria" panose="02040503050406030204" pitchFamily="18" charset="0"/>
              </a:rPr>
              <a:t>izvješće</a:t>
            </a:r>
            <a:r>
              <a:rPr lang="en-US" altLang="en-US" sz="3000" b="1" dirty="0">
                <a:latin typeface="Cambria" panose="02040503050406030204" pitchFamily="18" charset="0"/>
              </a:rPr>
              <a:t> o </a:t>
            </a:r>
            <a:r>
              <a:rPr lang="en-US" altLang="en-US" sz="3000" b="1" dirty="0" err="1" smtClean="0">
                <a:latin typeface="Cambria" panose="02040503050406030204" pitchFamily="18" charset="0"/>
              </a:rPr>
              <a:t>radu</a:t>
            </a:r>
            <a:r>
              <a:rPr lang="hr-HR" altLang="en-US" sz="3000" b="1" dirty="0" smtClean="0">
                <a:latin typeface="Cambria" panose="02040503050406030204" pitchFamily="18" charset="0"/>
              </a:rPr>
              <a:t> – </a:t>
            </a:r>
            <a:br>
              <a:rPr lang="hr-HR" altLang="en-US" sz="3000" b="1" dirty="0" smtClean="0">
                <a:latin typeface="Cambria" panose="02040503050406030204" pitchFamily="18" charset="0"/>
              </a:rPr>
            </a:br>
            <a:r>
              <a:rPr lang="hr-HR" altLang="en-US" sz="3000" b="1" dirty="0" smtClean="0">
                <a:latin typeface="Cambria" panose="02040503050406030204" pitchFamily="18" charset="0"/>
              </a:rPr>
              <a:t>Osnovne infromacije o zemlji</a:t>
            </a:r>
            <a:endParaRPr lang="en-US" altLang="en-US" sz="3000" b="1" dirty="0" smtClean="0">
              <a:latin typeface="Cambria" panose="02040503050406030204" pitchFamily="18" charset="0"/>
            </a:endParaRPr>
          </a:p>
        </p:txBody>
      </p:sp>
      <p:sp>
        <p:nvSpPr>
          <p:cNvPr id="63490" name="Rectangle 4"/>
          <p:cNvSpPr>
            <a:spLocks noGrp="1" noChangeArrowheads="1"/>
          </p:cNvSpPr>
          <p:nvPr>
            <p:ph idx="1"/>
          </p:nvPr>
        </p:nvSpPr>
        <p:spPr>
          <a:xfrm>
            <a:off x="322263" y="2060575"/>
            <a:ext cx="8497887" cy="4321175"/>
          </a:xfrm>
          <a:solidFill>
            <a:schemeClr val="bg1"/>
          </a:solidFill>
        </p:spPr>
        <p:txBody>
          <a:bodyPr/>
          <a:lstStyle/>
          <a:p>
            <a:pPr marL="0" indent="0">
              <a:buClr>
                <a:schemeClr val="bg1"/>
              </a:buClr>
              <a:buFont typeface="Arial" charset="0"/>
              <a:buNone/>
            </a:pPr>
            <a:r>
              <a:rPr lang="hr-HR" altLang="en-US" sz="2000" b="1" smtClean="0">
                <a:solidFill>
                  <a:srgbClr val="D63300"/>
                </a:solidFill>
                <a:latin typeface="Cambria" pitchFamily="18" charset="0"/>
              </a:rPr>
              <a:t>Gospodarska stanje u zemlji</a:t>
            </a:r>
            <a:endParaRPr lang="en-US" altLang="en-US" sz="2000" b="1" smtClean="0">
              <a:solidFill>
                <a:srgbClr val="D63300"/>
              </a:solidFill>
              <a:latin typeface="Cambria" pitchFamily="18" charset="0"/>
            </a:endParaRPr>
          </a:p>
          <a:p>
            <a:pPr lvl="1">
              <a:buFontTx/>
              <a:buChar char="•"/>
            </a:pPr>
            <a:r>
              <a:rPr lang="hr-HR" altLang="en-US" smtClean="0">
                <a:latin typeface="Cambria" pitchFamily="18" charset="0"/>
              </a:rPr>
              <a:t>Uključujući i opće informacije o zemlji, makroekonomske parametre, skupne podatke o siromaštvu i ekonomskoj strukturi</a:t>
            </a:r>
            <a:endParaRPr lang="hr-HR" altLang="en-US" sz="1400" smtClean="0">
              <a:solidFill>
                <a:srgbClr val="D63300"/>
              </a:solidFill>
              <a:latin typeface="Cambria" pitchFamily="18" charset="0"/>
            </a:endParaRPr>
          </a:p>
          <a:p>
            <a:pPr marL="0" indent="0">
              <a:spcBef>
                <a:spcPct val="50000"/>
              </a:spcBef>
              <a:buClr>
                <a:schemeClr val="bg1"/>
              </a:buClr>
              <a:buFont typeface="Arial" charset="0"/>
              <a:buNone/>
            </a:pPr>
            <a:r>
              <a:rPr lang="hr-HR" altLang="en-US" sz="2000" b="1" smtClean="0">
                <a:solidFill>
                  <a:srgbClr val="D63300"/>
                </a:solidFill>
                <a:latin typeface="Cambria" pitchFamily="18" charset="0"/>
              </a:rPr>
              <a:t>Proračunski ishodi na nacionalnoj i lokalnoj razini</a:t>
            </a:r>
            <a:endParaRPr lang="en-US" altLang="en-US" sz="2000" b="1" smtClean="0">
              <a:solidFill>
                <a:srgbClr val="D63300"/>
              </a:solidFill>
              <a:latin typeface="Cambria" pitchFamily="18" charset="0"/>
            </a:endParaRPr>
          </a:p>
          <a:p>
            <a:pPr lvl="1">
              <a:buFontTx/>
              <a:buChar char="•"/>
            </a:pPr>
            <a:r>
              <a:rPr lang="hr-HR" altLang="en-US" smtClean="0">
                <a:latin typeface="Cambria" pitchFamily="18" charset="0"/>
              </a:rPr>
              <a:t>Informacije o vladinim fiskalnim i ciljevima rashoda</a:t>
            </a:r>
            <a:endParaRPr lang="en-US" altLang="en-US" smtClean="0">
              <a:latin typeface="Cambria" pitchFamily="18" charset="0"/>
            </a:endParaRPr>
          </a:p>
          <a:p>
            <a:pPr lvl="1">
              <a:buFontTx/>
              <a:buChar char="•"/>
            </a:pPr>
            <a:r>
              <a:rPr lang="hr-HR" altLang="en-US" smtClean="0">
                <a:latin typeface="Cambria" pitchFamily="18" charset="0"/>
              </a:rPr>
              <a:t>Podaci o ukupnom fiskalnom ostvarenju u posljednje tri godine</a:t>
            </a:r>
            <a:endParaRPr lang="en-US" altLang="en-US" smtClean="0">
              <a:latin typeface="Cambria" pitchFamily="18" charset="0"/>
            </a:endParaRPr>
          </a:p>
          <a:p>
            <a:pPr lvl="1">
              <a:buFontTx/>
              <a:buChar char="•"/>
            </a:pPr>
            <a:r>
              <a:rPr lang="hr-HR" altLang="en-US" smtClean="0">
                <a:latin typeface="Cambria" pitchFamily="18" charset="0"/>
              </a:rPr>
              <a:t>Podaci o alokaciji sredstava (funkcionalno i ekonomski)</a:t>
            </a:r>
            <a:endParaRPr lang="en-US" altLang="en-US" smtClean="0">
              <a:latin typeface="Cambria" pitchFamily="18" charset="0"/>
            </a:endParaRPr>
          </a:p>
          <a:p>
            <a:pPr lvl="1">
              <a:buFontTx/>
              <a:buChar char="•"/>
            </a:pPr>
            <a:r>
              <a:rPr lang="hr-HR" altLang="en-US" smtClean="0">
                <a:latin typeface="Cambria" pitchFamily="18" charset="0"/>
              </a:rPr>
              <a:t>Uzeti iz postojećih analiza kao što su Pregled javnih izdataka Svjetske banke (PER) i / ili Izvješće članka 4 MMF-a</a:t>
            </a:r>
            <a:endParaRPr lang="en-US" altLang="en-US" smtClean="0">
              <a:latin typeface="Cambria" pitchFamily="18" charset="0"/>
            </a:endParaRPr>
          </a:p>
          <a:p>
            <a:pPr marL="0" indent="0">
              <a:spcBef>
                <a:spcPct val="50000"/>
              </a:spcBef>
              <a:buClr>
                <a:schemeClr val="bg1"/>
              </a:buClr>
              <a:buFont typeface="Arial" charset="0"/>
              <a:buNone/>
            </a:pPr>
            <a:r>
              <a:rPr lang="hr-HR" altLang="en-US" sz="2000" b="1" smtClean="0">
                <a:solidFill>
                  <a:srgbClr val="D63300"/>
                </a:solidFill>
                <a:latin typeface="Cambria" pitchFamily="18" charset="0"/>
              </a:rPr>
              <a:t>Pravni i institucionalni okvir za </a:t>
            </a:r>
            <a:r>
              <a:rPr lang="en-US" altLang="en-US" sz="2000" b="1" smtClean="0">
                <a:solidFill>
                  <a:srgbClr val="D63300"/>
                </a:solidFill>
                <a:latin typeface="Cambria" pitchFamily="18" charset="0"/>
              </a:rPr>
              <a:t>PFM</a:t>
            </a:r>
          </a:p>
          <a:p>
            <a:pPr lvl="1">
              <a:buFontTx/>
              <a:buChar char="•"/>
            </a:pPr>
            <a:r>
              <a:rPr lang="pl-PL" altLang="en-US" smtClean="0">
                <a:latin typeface="Cambria" pitchFamily="18" charset="0"/>
              </a:rPr>
              <a:t>Pravni okvir za PFM i njegov razvoj </a:t>
            </a:r>
          </a:p>
          <a:p>
            <a:pPr lvl="1">
              <a:buFontTx/>
              <a:buChar char="•"/>
            </a:pPr>
            <a:r>
              <a:rPr lang="en-US" altLang="en-US" smtClean="0">
                <a:latin typeface="Cambria" pitchFamily="18" charset="0"/>
              </a:rPr>
              <a:t>Institucije i njihove odgovornosti</a:t>
            </a:r>
          </a:p>
        </p:txBody>
      </p:sp>
      <p:pic>
        <p:nvPicPr>
          <p:cNvPr id="63491" name="Picture 1"/>
          <p:cNvPicPr>
            <a:picLocks noChangeAspect="1"/>
          </p:cNvPicPr>
          <p:nvPr/>
        </p:nvPicPr>
        <p:blipFill>
          <a:blip r:embed="rId3"/>
          <a:srcRect/>
          <a:stretch>
            <a:fillRect/>
          </a:stretch>
        </p:blipFill>
        <p:spPr bwMode="auto">
          <a:xfrm>
            <a:off x="-1588" y="6238875"/>
            <a:ext cx="9144001"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title"/>
          </p:nvPr>
        </p:nvSpPr>
        <p:spPr>
          <a:xfrm>
            <a:off x="107950" y="908050"/>
            <a:ext cx="7416800" cy="792163"/>
          </a:xfrm>
        </p:spPr>
        <p:txBody>
          <a:bodyPr rtlCol="0">
            <a:normAutofit fontScale="90000"/>
          </a:bodyPr>
          <a:lstStyle/>
          <a:p>
            <a:pPr fontAlgn="auto">
              <a:spcAft>
                <a:spcPts val="0"/>
              </a:spcAft>
              <a:defRPr/>
            </a:pPr>
            <a:r>
              <a:rPr lang="en-US" altLang="en-US" sz="3000" b="1" dirty="0">
                <a:latin typeface="Cambria" panose="02040503050406030204" pitchFamily="18" charset="0"/>
              </a:rPr>
              <a:t>PFM </a:t>
            </a:r>
            <a:r>
              <a:rPr lang="en-US" altLang="en-US" sz="3000" b="1" dirty="0" err="1">
                <a:latin typeface="Cambria" panose="02040503050406030204" pitchFamily="18" charset="0"/>
              </a:rPr>
              <a:t>izvješće</a:t>
            </a:r>
            <a:r>
              <a:rPr lang="en-US" altLang="en-US" sz="3000" b="1" dirty="0">
                <a:latin typeface="Cambria" panose="02040503050406030204" pitchFamily="18" charset="0"/>
              </a:rPr>
              <a:t> o </a:t>
            </a:r>
            <a:r>
              <a:rPr lang="en-US" altLang="en-US" sz="3000" b="1" dirty="0" err="1" smtClean="0">
                <a:latin typeface="Cambria" panose="02040503050406030204" pitchFamily="18" charset="0"/>
              </a:rPr>
              <a:t>radu</a:t>
            </a:r>
            <a:r>
              <a:rPr lang="en-US" altLang="en-US" sz="3000" b="1" dirty="0" smtClean="0">
                <a:latin typeface="Cambria" panose="02040503050406030204" pitchFamily="18" charset="0"/>
              </a:rPr>
              <a:t> – </a:t>
            </a:r>
            <a:r>
              <a:rPr lang="hr-HR" altLang="en-US" sz="3000" b="1" dirty="0" smtClean="0">
                <a:latin typeface="Cambria" panose="02040503050406030204" pitchFamily="18" charset="0"/>
              </a:rPr>
              <a:t>Procjena</a:t>
            </a:r>
            <a:r>
              <a:rPr lang="en-US" altLang="en-US" sz="3000" b="1" dirty="0" smtClean="0">
                <a:latin typeface="Cambria" panose="02040503050406030204" pitchFamily="18" charset="0"/>
              </a:rPr>
              <a:t> PFM s</a:t>
            </a:r>
            <a:r>
              <a:rPr lang="hr-HR" altLang="en-US" sz="3000" b="1" dirty="0" smtClean="0">
                <a:latin typeface="Cambria" panose="02040503050406030204" pitchFamily="18" charset="0"/>
              </a:rPr>
              <a:t>ustava</a:t>
            </a:r>
            <a:endParaRPr lang="en-US" altLang="en-US" sz="3000" b="1" dirty="0" smtClean="0">
              <a:latin typeface="Cambria" panose="02040503050406030204" pitchFamily="18" charset="0"/>
            </a:endParaRPr>
          </a:p>
        </p:txBody>
      </p:sp>
      <p:sp>
        <p:nvSpPr>
          <p:cNvPr id="19459" name="Rectangle 4"/>
          <p:cNvSpPr>
            <a:spLocks noGrp="1" noChangeArrowheads="1"/>
          </p:cNvSpPr>
          <p:nvPr>
            <p:ph idx="1"/>
          </p:nvPr>
        </p:nvSpPr>
        <p:spPr>
          <a:xfrm>
            <a:off x="246063" y="2060575"/>
            <a:ext cx="8640762" cy="4176713"/>
          </a:xfrm>
          <a:solidFill>
            <a:schemeClr val="bg1"/>
          </a:solidFill>
        </p:spPr>
        <p:txBody>
          <a:bodyPr/>
          <a:lstStyle/>
          <a:p>
            <a:pPr marL="0" indent="0" algn="just">
              <a:lnSpc>
                <a:spcPct val="70000"/>
              </a:lnSpc>
              <a:buClr>
                <a:schemeClr val="bg1"/>
              </a:buClr>
              <a:buFont typeface="Arial" charset="0"/>
              <a:buNone/>
            </a:pPr>
            <a:r>
              <a:rPr lang="hr-HR" altLang="en-US" sz="2000" b="1" dirty="0" smtClean="0">
                <a:solidFill>
                  <a:srgbClr val="D63300"/>
                </a:solidFill>
                <a:latin typeface="Cambria" pitchFamily="18" charset="0"/>
              </a:rPr>
              <a:t>Analiza temeljena na pokazateljima</a:t>
            </a:r>
            <a:endParaRPr lang="en-US" altLang="en-US" sz="2000" b="1" dirty="0" smtClean="0">
              <a:solidFill>
                <a:srgbClr val="D63300"/>
              </a:solidFill>
              <a:latin typeface="Cambria" pitchFamily="18" charset="0"/>
            </a:endParaRPr>
          </a:p>
          <a:p>
            <a:pPr marL="911225" lvl="1" indent="-454025" algn="just">
              <a:lnSpc>
                <a:spcPct val="70000"/>
              </a:lnSpc>
              <a:buFontTx/>
              <a:buChar char="•"/>
            </a:pPr>
            <a:r>
              <a:rPr lang="en-US" altLang="en-US" dirty="0" err="1" smtClean="0">
                <a:latin typeface="Cambria" pitchFamily="18" charset="0"/>
              </a:rPr>
              <a:t>Opis</a:t>
            </a:r>
            <a:r>
              <a:rPr lang="en-US" altLang="en-US" dirty="0" smtClean="0">
                <a:latin typeface="Cambria" pitchFamily="18" charset="0"/>
              </a:rPr>
              <a:t> </a:t>
            </a:r>
            <a:r>
              <a:rPr lang="en-US" altLang="en-US" dirty="0" err="1" smtClean="0">
                <a:latin typeface="Cambria" pitchFamily="18" charset="0"/>
              </a:rPr>
              <a:t>stvarnog</a:t>
            </a:r>
            <a:r>
              <a:rPr lang="en-US" altLang="en-US" dirty="0" smtClean="0">
                <a:latin typeface="Cambria" pitchFamily="18" charset="0"/>
              </a:rPr>
              <a:t> </a:t>
            </a:r>
            <a:r>
              <a:rPr lang="en-US" altLang="en-US" dirty="0" err="1" smtClean="0">
                <a:latin typeface="Cambria" pitchFamily="18" charset="0"/>
              </a:rPr>
              <a:t>rada</a:t>
            </a:r>
            <a:r>
              <a:rPr lang="en-US" altLang="en-US" dirty="0" smtClean="0">
                <a:latin typeface="Cambria" pitchFamily="18" charset="0"/>
              </a:rPr>
              <a:t> </a:t>
            </a:r>
            <a:r>
              <a:rPr lang="en-US" altLang="en-US" dirty="0" err="1" smtClean="0">
                <a:latin typeface="Cambria" pitchFamily="18" charset="0"/>
              </a:rPr>
              <a:t>temelj</a:t>
            </a:r>
            <a:r>
              <a:rPr lang="hr-HR" altLang="en-US" dirty="0" err="1" smtClean="0">
                <a:latin typeface="Cambria" pitchFamily="18" charset="0"/>
              </a:rPr>
              <a:t>en</a:t>
            </a:r>
            <a:r>
              <a:rPr lang="hr-HR" altLang="en-US" dirty="0" smtClean="0">
                <a:latin typeface="Cambria" pitchFamily="18" charset="0"/>
              </a:rPr>
              <a:t> </a:t>
            </a:r>
            <a:r>
              <a:rPr lang="en-US" altLang="en-US" dirty="0" err="1" smtClean="0">
                <a:latin typeface="Cambria" pitchFamily="18" charset="0"/>
              </a:rPr>
              <a:t>na</a:t>
            </a:r>
            <a:r>
              <a:rPr lang="en-US" altLang="en-US" dirty="0" smtClean="0">
                <a:latin typeface="Cambria" pitchFamily="18" charset="0"/>
              </a:rPr>
              <a:t> </a:t>
            </a:r>
            <a:r>
              <a:rPr lang="en-US" altLang="en-US" dirty="0" err="1" smtClean="0">
                <a:latin typeface="Cambria" pitchFamily="18" charset="0"/>
              </a:rPr>
              <a:t>činjeničnim</a:t>
            </a:r>
            <a:r>
              <a:rPr lang="en-US" altLang="en-US" dirty="0" smtClean="0">
                <a:latin typeface="Cambria" pitchFamily="18" charset="0"/>
              </a:rPr>
              <a:t> </a:t>
            </a:r>
            <a:r>
              <a:rPr lang="en-US" altLang="en-US" dirty="0" err="1" smtClean="0">
                <a:latin typeface="Cambria" pitchFamily="18" charset="0"/>
              </a:rPr>
              <a:t>dokazima</a:t>
            </a:r>
            <a:r>
              <a:rPr lang="en-US" altLang="en-US" dirty="0" smtClean="0">
                <a:latin typeface="Cambria" pitchFamily="18" charset="0"/>
              </a:rPr>
              <a:t> </a:t>
            </a:r>
          </a:p>
          <a:p>
            <a:pPr marL="911225" lvl="1" indent="-454025" algn="just">
              <a:lnSpc>
                <a:spcPct val="70000"/>
              </a:lnSpc>
              <a:buFontTx/>
              <a:buChar char="•"/>
            </a:pPr>
            <a:r>
              <a:rPr lang="hr-HR" altLang="en-US" dirty="0" smtClean="0">
                <a:latin typeface="Cambria" pitchFamily="18" charset="0"/>
              </a:rPr>
              <a:t>Opis izvora i nedostataka u informacijama</a:t>
            </a:r>
            <a:endParaRPr lang="en-US" altLang="en-US" dirty="0" smtClean="0">
              <a:latin typeface="Cambria" pitchFamily="18" charset="0"/>
            </a:endParaRPr>
          </a:p>
          <a:p>
            <a:pPr marL="911225" lvl="1" indent="-454025" algn="just">
              <a:lnSpc>
                <a:spcPct val="70000"/>
              </a:lnSpc>
              <a:buFontTx/>
              <a:buChar char="•"/>
            </a:pPr>
            <a:r>
              <a:rPr lang="hr-HR" altLang="en-US" dirty="0" smtClean="0">
                <a:latin typeface="Cambria" pitchFamily="18" charset="0"/>
              </a:rPr>
              <a:t>Bodovanje pokazatelja</a:t>
            </a:r>
            <a:r>
              <a:rPr lang="en-US" altLang="en-US" dirty="0" smtClean="0">
                <a:latin typeface="Cambria" pitchFamily="18" charset="0"/>
              </a:rPr>
              <a:t> (</a:t>
            </a:r>
            <a:r>
              <a:rPr lang="hr-HR" altLang="en-US" dirty="0" smtClean="0">
                <a:latin typeface="Cambria" pitchFamily="18" charset="0"/>
              </a:rPr>
              <a:t>i njihove dimenzije</a:t>
            </a:r>
            <a:r>
              <a:rPr lang="en-US" altLang="en-US" dirty="0" smtClean="0">
                <a:latin typeface="Cambria" pitchFamily="18" charset="0"/>
              </a:rPr>
              <a:t>) </a:t>
            </a:r>
            <a:r>
              <a:rPr lang="hr-HR" altLang="en-US" dirty="0" smtClean="0">
                <a:latin typeface="Cambria" pitchFamily="18" charset="0"/>
              </a:rPr>
              <a:t>s kratkim obrazloženjem</a:t>
            </a:r>
            <a:endParaRPr lang="hr-HR" altLang="en-US" dirty="0" smtClean="0">
              <a:solidFill>
                <a:srgbClr val="D63300"/>
              </a:solidFill>
              <a:latin typeface="Cambria" pitchFamily="18" charset="0"/>
            </a:endParaRPr>
          </a:p>
          <a:p>
            <a:pPr marL="0" indent="0" algn="just">
              <a:lnSpc>
                <a:spcPct val="70000"/>
              </a:lnSpc>
              <a:spcBef>
                <a:spcPct val="50000"/>
              </a:spcBef>
              <a:buClr>
                <a:schemeClr val="bg1"/>
              </a:buClr>
              <a:buFont typeface="Arial" charset="0"/>
              <a:buNone/>
            </a:pPr>
            <a:r>
              <a:rPr lang="pl-PL" altLang="en-US" sz="2000" b="1" dirty="0" smtClean="0">
                <a:solidFill>
                  <a:srgbClr val="D63300"/>
                </a:solidFill>
                <a:latin typeface="Cambria" pitchFamily="18" charset="0"/>
              </a:rPr>
              <a:t>Izvještavanje o napretku (relevantno za svaki </a:t>
            </a:r>
            <a:r>
              <a:rPr lang="pl-PL" altLang="en-US" sz="2000" b="1" dirty="0" smtClean="0">
                <a:solidFill>
                  <a:srgbClr val="D63300"/>
                </a:solidFill>
                <a:latin typeface="Cambria" pitchFamily="18" charset="0"/>
              </a:rPr>
              <a:t> pokazatelj) </a:t>
            </a:r>
            <a:endParaRPr lang="en-US" altLang="en-US" sz="2000" b="1" dirty="0" smtClean="0">
              <a:solidFill>
                <a:srgbClr val="D63300"/>
              </a:solidFill>
              <a:latin typeface="Cambria" pitchFamily="18" charset="0"/>
            </a:endParaRPr>
          </a:p>
          <a:p>
            <a:pPr marL="911225" lvl="1" indent="-454025" algn="just">
              <a:lnSpc>
                <a:spcPct val="70000"/>
              </a:lnSpc>
              <a:buFontTx/>
              <a:buChar char="•"/>
            </a:pPr>
            <a:r>
              <a:rPr lang="hr-HR" altLang="en-US" dirty="0" smtClean="0">
                <a:latin typeface="Cambria" pitchFamily="18" charset="0"/>
              </a:rPr>
              <a:t>Opis novijih ili tekućih mjera reforme</a:t>
            </a:r>
            <a:endParaRPr lang="en-US" altLang="en-US" dirty="0" smtClean="0">
              <a:latin typeface="Cambria" pitchFamily="18" charset="0"/>
            </a:endParaRPr>
          </a:p>
          <a:p>
            <a:pPr marL="911225" lvl="1" indent="-454025" algn="just">
              <a:lnSpc>
                <a:spcPct val="70000"/>
              </a:lnSpc>
              <a:buFontTx/>
              <a:buChar char="•"/>
            </a:pPr>
            <a:r>
              <a:rPr lang="hr-HR" altLang="en-US" dirty="0" smtClean="0">
                <a:latin typeface="Cambria" pitchFamily="18" charset="0"/>
              </a:rPr>
              <a:t>Upućuje na to jesu li mjere utjecale na učinkovitost</a:t>
            </a:r>
            <a:r>
              <a:rPr lang="en-US" altLang="en-US" dirty="0" smtClean="0">
                <a:latin typeface="Cambria" pitchFamily="18" charset="0"/>
              </a:rPr>
              <a:t> (</a:t>
            </a:r>
            <a:r>
              <a:rPr lang="hr-HR" altLang="en-US" dirty="0" smtClean="0">
                <a:latin typeface="Cambria" pitchFamily="18" charset="0"/>
              </a:rPr>
              <a:t>čak i ako se ne ogledaju u vidljivim dokazima i bodovanju</a:t>
            </a:r>
            <a:r>
              <a:rPr lang="en-US" altLang="en-US" dirty="0" smtClean="0">
                <a:latin typeface="Cambria" pitchFamily="18" charset="0"/>
              </a:rPr>
              <a:t>)</a:t>
            </a:r>
          </a:p>
          <a:p>
            <a:pPr marL="911225" lvl="1" indent="-454025" algn="just">
              <a:lnSpc>
                <a:spcPct val="70000"/>
              </a:lnSpc>
              <a:buFontTx/>
              <a:buChar char="•"/>
            </a:pPr>
            <a:r>
              <a:rPr lang="hr-HR" altLang="en-US" dirty="0" smtClean="0">
                <a:latin typeface="Cambria" pitchFamily="18" charset="0"/>
              </a:rPr>
              <a:t>Ukazuje na to jesu li / kada su mjere utjecale na učinkovitost</a:t>
            </a:r>
            <a:endParaRPr lang="hr-HR" altLang="en-US" dirty="0" smtClean="0">
              <a:solidFill>
                <a:srgbClr val="D63300"/>
              </a:solidFill>
              <a:latin typeface="Cambria" pitchFamily="18" charset="0"/>
            </a:endParaRPr>
          </a:p>
          <a:p>
            <a:pPr marL="0" indent="0" algn="just">
              <a:lnSpc>
                <a:spcPct val="70000"/>
              </a:lnSpc>
              <a:spcBef>
                <a:spcPct val="50000"/>
              </a:spcBef>
              <a:buClr>
                <a:schemeClr val="bg1"/>
              </a:buClr>
              <a:buFont typeface="Arial" charset="0"/>
              <a:buNone/>
            </a:pPr>
            <a:r>
              <a:rPr lang="hr-HR" altLang="en-US" sz="2000" b="1" dirty="0" smtClean="0">
                <a:solidFill>
                  <a:srgbClr val="D63300"/>
                </a:solidFill>
                <a:latin typeface="Cambria" pitchFamily="18" charset="0"/>
              </a:rPr>
              <a:t>Specifična pitanja za zemlje</a:t>
            </a:r>
            <a:endParaRPr lang="en-US" altLang="en-US" sz="2000" b="1" dirty="0" smtClean="0">
              <a:solidFill>
                <a:srgbClr val="D63300"/>
              </a:solidFill>
              <a:latin typeface="Cambria" pitchFamily="18" charset="0"/>
            </a:endParaRPr>
          </a:p>
          <a:p>
            <a:pPr marL="911225" lvl="1" indent="-454025" algn="just">
              <a:lnSpc>
                <a:spcPct val="70000"/>
              </a:lnSpc>
              <a:buFontTx/>
              <a:buChar char="•"/>
            </a:pPr>
            <a:r>
              <a:rPr lang="en-US" altLang="en-US" dirty="0" err="1" smtClean="0">
                <a:latin typeface="Cambria" pitchFamily="18" charset="0"/>
              </a:rPr>
              <a:t>Opis</a:t>
            </a:r>
            <a:r>
              <a:rPr lang="en-US" altLang="en-US" dirty="0" smtClean="0">
                <a:latin typeface="Cambria" pitchFamily="18" charset="0"/>
              </a:rPr>
              <a:t> </a:t>
            </a:r>
            <a:r>
              <a:rPr lang="hr-HR" altLang="en-US" dirty="0" smtClean="0">
                <a:latin typeface="Cambria" pitchFamily="18" charset="0"/>
              </a:rPr>
              <a:t>obilježja</a:t>
            </a:r>
            <a:r>
              <a:rPr lang="en-US" altLang="en-US" dirty="0" smtClean="0">
                <a:latin typeface="Cambria" pitchFamily="18" charset="0"/>
              </a:rPr>
              <a:t> </a:t>
            </a:r>
            <a:r>
              <a:rPr lang="en-US" altLang="en-US" dirty="0" err="1" smtClean="0">
                <a:latin typeface="Cambria" pitchFamily="18" charset="0"/>
              </a:rPr>
              <a:t>zemalja</a:t>
            </a:r>
            <a:r>
              <a:rPr lang="en-US" altLang="en-US" dirty="0" smtClean="0">
                <a:latin typeface="Cambria" pitchFamily="18" charset="0"/>
              </a:rPr>
              <a:t> k</a:t>
            </a:r>
            <a:r>
              <a:rPr lang="hr-HR" altLang="en-US" dirty="0" err="1" smtClean="0">
                <a:latin typeface="Cambria" pitchFamily="18" charset="0"/>
              </a:rPr>
              <a:t>oji</a:t>
            </a:r>
            <a:r>
              <a:rPr lang="hr-HR" altLang="en-US" dirty="0" smtClean="0">
                <a:latin typeface="Cambria" pitchFamily="18" charset="0"/>
              </a:rPr>
              <a:t> je </a:t>
            </a:r>
            <a:r>
              <a:rPr lang="en-US" altLang="en-US" dirty="0" err="1" smtClean="0">
                <a:latin typeface="Cambria" pitchFamily="18" charset="0"/>
              </a:rPr>
              <a:t>relevantan</a:t>
            </a:r>
            <a:r>
              <a:rPr lang="en-US" altLang="en-US" dirty="0" smtClean="0">
                <a:latin typeface="Cambria" pitchFamily="18" charset="0"/>
              </a:rPr>
              <a:t> za </a:t>
            </a:r>
            <a:r>
              <a:rPr lang="en-US" altLang="en-US" dirty="0" err="1" smtClean="0">
                <a:latin typeface="Cambria" pitchFamily="18" charset="0"/>
              </a:rPr>
              <a:t>razumijevanje</a:t>
            </a:r>
            <a:r>
              <a:rPr lang="en-US" altLang="en-US" dirty="0" smtClean="0">
                <a:latin typeface="Cambria" pitchFamily="18" charset="0"/>
              </a:rPr>
              <a:t> </a:t>
            </a:r>
            <a:r>
              <a:rPr lang="en-US" altLang="en-US" dirty="0" err="1" smtClean="0">
                <a:latin typeface="Cambria" pitchFamily="18" charset="0"/>
              </a:rPr>
              <a:t>funkcioniranja</a:t>
            </a:r>
            <a:r>
              <a:rPr lang="en-US" altLang="en-US" dirty="0" smtClean="0">
                <a:latin typeface="Cambria" pitchFamily="18" charset="0"/>
              </a:rPr>
              <a:t> </a:t>
            </a:r>
            <a:r>
              <a:rPr lang="hr-HR" altLang="en-US" dirty="0" smtClean="0">
                <a:latin typeface="Cambria" pitchFamily="18" charset="0"/>
              </a:rPr>
              <a:t>PFM sustava</a:t>
            </a:r>
            <a:endParaRPr lang="en-US" altLang="en-US" dirty="0" smtClean="0">
              <a:latin typeface="Cambria" pitchFamily="18" charset="0"/>
            </a:endParaRPr>
          </a:p>
          <a:p>
            <a:pPr marL="911225" lvl="1" indent="-454025" algn="just">
              <a:lnSpc>
                <a:spcPct val="70000"/>
              </a:lnSpc>
              <a:buFontTx/>
              <a:buChar char="•"/>
            </a:pPr>
            <a:r>
              <a:rPr lang="en-US" altLang="en-US" dirty="0" err="1" smtClean="0">
                <a:latin typeface="Cambria" pitchFamily="18" charset="0"/>
              </a:rPr>
              <a:t>Jasan</a:t>
            </a:r>
            <a:r>
              <a:rPr lang="en-US" altLang="en-US" dirty="0" smtClean="0">
                <a:latin typeface="Cambria" pitchFamily="18" charset="0"/>
              </a:rPr>
              <a:t> </a:t>
            </a:r>
            <a:r>
              <a:rPr lang="en-US" altLang="en-US" dirty="0" err="1" smtClean="0">
                <a:latin typeface="Cambria" pitchFamily="18" charset="0"/>
              </a:rPr>
              <a:t>opis</a:t>
            </a:r>
            <a:r>
              <a:rPr lang="en-US" altLang="en-US" dirty="0" smtClean="0">
                <a:latin typeface="Cambria" pitchFamily="18" charset="0"/>
              </a:rPr>
              <a:t> </a:t>
            </a:r>
            <a:r>
              <a:rPr lang="en-US" altLang="en-US" dirty="0" err="1" smtClean="0">
                <a:latin typeface="Cambria" pitchFamily="18" charset="0"/>
              </a:rPr>
              <a:t>strukture</a:t>
            </a:r>
            <a:r>
              <a:rPr lang="en-US" altLang="en-US" dirty="0" smtClean="0">
                <a:latin typeface="Cambria" pitchFamily="18" charset="0"/>
              </a:rPr>
              <a:t>, </a:t>
            </a:r>
            <a:r>
              <a:rPr lang="en-US" altLang="en-US" dirty="0" err="1" smtClean="0">
                <a:latin typeface="Cambria" pitchFamily="18" charset="0"/>
              </a:rPr>
              <a:t>funkcije</a:t>
            </a:r>
            <a:r>
              <a:rPr lang="en-US" altLang="en-US" dirty="0" smtClean="0">
                <a:latin typeface="Cambria" pitchFamily="18" charset="0"/>
              </a:rPr>
              <a:t>, </a:t>
            </a:r>
            <a:r>
              <a:rPr lang="en-US" altLang="en-US" dirty="0" err="1" smtClean="0">
                <a:latin typeface="Cambria" pitchFamily="18" charset="0"/>
              </a:rPr>
              <a:t>odgovornosti</a:t>
            </a:r>
            <a:r>
              <a:rPr lang="en-US" altLang="en-US" dirty="0" smtClean="0">
                <a:latin typeface="Cambria" pitchFamily="18" charset="0"/>
              </a:rPr>
              <a:t> i </a:t>
            </a:r>
            <a:r>
              <a:rPr lang="en-US" altLang="en-US" dirty="0" err="1" smtClean="0">
                <a:latin typeface="Cambria" pitchFamily="18" charset="0"/>
              </a:rPr>
              <a:t>financiranja</a:t>
            </a:r>
            <a:r>
              <a:rPr lang="en-US" altLang="en-US" dirty="0" smtClean="0">
                <a:latin typeface="Cambria" pitchFamily="18" charset="0"/>
              </a:rPr>
              <a:t> </a:t>
            </a:r>
            <a:r>
              <a:rPr lang="en-US" altLang="en-US" dirty="0" err="1" smtClean="0">
                <a:latin typeface="Cambria" pitchFamily="18" charset="0"/>
              </a:rPr>
              <a:t>nižih</a:t>
            </a:r>
            <a:r>
              <a:rPr lang="en-US" altLang="en-US" dirty="0" smtClean="0">
                <a:latin typeface="Cambria" pitchFamily="18" charset="0"/>
              </a:rPr>
              <a:t> </a:t>
            </a:r>
            <a:r>
              <a:rPr lang="en-US" altLang="en-US" dirty="0" err="1" smtClean="0">
                <a:latin typeface="Cambria" pitchFamily="18" charset="0"/>
              </a:rPr>
              <a:t>razina</a:t>
            </a:r>
            <a:r>
              <a:rPr lang="en-US" altLang="en-US" dirty="0" smtClean="0">
                <a:latin typeface="Cambria" pitchFamily="18" charset="0"/>
              </a:rPr>
              <a:t> </a:t>
            </a:r>
            <a:r>
              <a:rPr lang="en-US" altLang="en-US" dirty="0" err="1" smtClean="0">
                <a:latin typeface="Cambria" pitchFamily="18" charset="0"/>
              </a:rPr>
              <a:t>vlasti</a:t>
            </a:r>
            <a:r>
              <a:rPr lang="en-US" altLang="en-US" dirty="0" smtClean="0">
                <a:latin typeface="Cambria" pitchFamily="18" charset="0"/>
              </a:rPr>
              <a:t> u </a:t>
            </a:r>
            <a:r>
              <a:rPr lang="en-US" altLang="en-US" dirty="0" err="1" smtClean="0">
                <a:latin typeface="Cambria" pitchFamily="18" charset="0"/>
              </a:rPr>
              <a:t>skladu</a:t>
            </a:r>
            <a:r>
              <a:rPr lang="en-US" altLang="en-US" dirty="0" smtClean="0">
                <a:latin typeface="Cambria" pitchFamily="18" charset="0"/>
              </a:rPr>
              <a:t> s </a:t>
            </a:r>
            <a:r>
              <a:rPr lang="en-US" altLang="en-US" dirty="0" err="1" smtClean="0">
                <a:latin typeface="Cambria" pitchFamily="18" charset="0"/>
              </a:rPr>
              <a:t>uputama</a:t>
            </a:r>
            <a:r>
              <a:rPr lang="en-US" altLang="en-US" dirty="0" smtClean="0">
                <a:latin typeface="Cambria" pitchFamily="18" charset="0"/>
              </a:rPr>
              <a:t> PEFA </a:t>
            </a:r>
            <a:r>
              <a:rPr lang="en-US" altLang="en-US" dirty="0" err="1" smtClean="0">
                <a:latin typeface="Cambria" pitchFamily="18" charset="0"/>
              </a:rPr>
              <a:t>tajništva</a:t>
            </a:r>
            <a:endParaRPr lang="en-US" altLang="en-US" dirty="0" smtClean="0">
              <a:latin typeface="Cambria" pitchFamily="18" charset="0"/>
            </a:endParaRPr>
          </a:p>
        </p:txBody>
      </p:sp>
      <p:pic>
        <p:nvPicPr>
          <p:cNvPr id="65539" name="Picture 1"/>
          <p:cNvPicPr>
            <a:picLocks noChangeAspect="1"/>
          </p:cNvPicPr>
          <p:nvPr/>
        </p:nvPicPr>
        <p:blipFill>
          <a:blip r:embed="rId3"/>
          <a:srcRect/>
          <a:stretch>
            <a:fillRect/>
          </a:stretch>
        </p:blipFill>
        <p:spPr bwMode="auto">
          <a:xfrm>
            <a:off x="0" y="6237288"/>
            <a:ext cx="9144000"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3"/>
          <p:cNvSpPr>
            <a:spLocks noGrp="1" noChangeArrowheads="1"/>
          </p:cNvSpPr>
          <p:nvPr>
            <p:ph type="title"/>
          </p:nvPr>
        </p:nvSpPr>
        <p:spPr>
          <a:xfrm>
            <a:off x="107950" y="712788"/>
            <a:ext cx="7488238" cy="1060450"/>
          </a:xfrm>
        </p:spPr>
        <p:txBody>
          <a:bodyPr/>
          <a:lstStyle/>
          <a:p>
            <a:r>
              <a:rPr lang="en-US" altLang="en-US" sz="3200" b="1" smtClean="0">
                <a:latin typeface="Cambria" pitchFamily="18" charset="0"/>
              </a:rPr>
              <a:t>PFM izvješće o radu – </a:t>
            </a:r>
            <a:r>
              <a:rPr lang="hr-HR" altLang="en-US" sz="3200" b="1" smtClean="0">
                <a:latin typeface="Cambria" pitchFamily="18" charset="0"/>
              </a:rPr>
              <a:t>Proces reforme vlade</a:t>
            </a:r>
            <a:endParaRPr lang="en-US" altLang="en-US" sz="3200" b="1" smtClean="0">
              <a:latin typeface="Cambria" pitchFamily="18" charset="0"/>
            </a:endParaRPr>
          </a:p>
        </p:txBody>
      </p:sp>
      <p:sp>
        <p:nvSpPr>
          <p:cNvPr id="20483" name="Rectangle 4"/>
          <p:cNvSpPr>
            <a:spLocks noGrp="1" noChangeArrowheads="1"/>
          </p:cNvSpPr>
          <p:nvPr>
            <p:ph idx="1"/>
          </p:nvPr>
        </p:nvSpPr>
        <p:spPr>
          <a:xfrm>
            <a:off x="0" y="2205038"/>
            <a:ext cx="8964613" cy="3744912"/>
          </a:xfrm>
          <a:solidFill>
            <a:schemeClr val="bg1"/>
          </a:solidFill>
        </p:spPr>
        <p:txBody>
          <a:bodyPr/>
          <a:lstStyle/>
          <a:p>
            <a:pPr marL="0" indent="0" algn="just" fontAlgn="auto">
              <a:spcAft>
                <a:spcPts val="0"/>
              </a:spcAft>
              <a:buClr>
                <a:schemeClr val="bg1"/>
              </a:buClr>
              <a:buFont typeface="Arial" panose="020B0604020202020204" pitchFamily="34" charset="0"/>
              <a:buNone/>
              <a:defRPr/>
            </a:pPr>
            <a:r>
              <a:rPr lang="hr-HR" altLang="en-US" b="1" dirty="0" smtClean="0">
                <a:solidFill>
                  <a:srgbClr val="D63300"/>
                </a:solidFill>
                <a:latin typeface="Cambria" panose="02040503050406030204" pitchFamily="18" charset="0"/>
              </a:rPr>
              <a:t>Ukupni </a:t>
            </a:r>
            <a:r>
              <a:rPr lang="hr-HR" altLang="en-US" b="1" dirty="0">
                <a:solidFill>
                  <a:srgbClr val="D63300"/>
                </a:solidFill>
                <a:latin typeface="Cambria" panose="02040503050406030204" pitchFamily="18" charset="0"/>
              </a:rPr>
              <a:t>sažetak nedavnih i </a:t>
            </a:r>
            <a:r>
              <a:rPr lang="hr-HR" altLang="en-US" b="1" dirty="0" smtClean="0">
                <a:solidFill>
                  <a:srgbClr val="D63300"/>
                </a:solidFill>
                <a:latin typeface="Cambria" panose="02040503050406030204" pitchFamily="18" charset="0"/>
              </a:rPr>
              <a:t>trenutnih reformi</a:t>
            </a:r>
            <a:endParaRPr lang="en-US" altLang="en-US" b="1" dirty="0" smtClean="0">
              <a:solidFill>
                <a:srgbClr val="D63300"/>
              </a:solidFill>
              <a:latin typeface="Cambria" panose="02040503050406030204" pitchFamily="18" charset="0"/>
            </a:endParaRPr>
          </a:p>
          <a:p>
            <a:pPr lvl="1" algn="just" fontAlgn="auto">
              <a:spcAft>
                <a:spcPts val="0"/>
              </a:spcAft>
              <a:buFontTx/>
              <a:buChar char="•"/>
              <a:defRPr/>
            </a:pPr>
            <a:r>
              <a:rPr lang="hr-HR" altLang="en-US" sz="2400" dirty="0" smtClean="0">
                <a:latin typeface="Cambria" panose="02040503050406030204" pitchFamily="18" charset="0"/>
              </a:rPr>
              <a:t>Spajanje pregleda mjera reforme</a:t>
            </a:r>
            <a:endParaRPr lang="en-US" altLang="en-US" sz="2400" dirty="0" smtClean="0">
              <a:latin typeface="Cambria" panose="02040503050406030204" pitchFamily="18" charset="0"/>
            </a:endParaRPr>
          </a:p>
          <a:p>
            <a:pPr lvl="1" algn="just" fontAlgn="auto">
              <a:spcAft>
                <a:spcPts val="0"/>
              </a:spcAft>
              <a:buFontTx/>
              <a:buChar char="•"/>
              <a:defRPr/>
            </a:pPr>
            <a:r>
              <a:rPr lang="hr-HR" altLang="en-US" sz="2400" dirty="0" smtClean="0">
                <a:latin typeface="Cambria" panose="02040503050406030204" pitchFamily="18" charset="0"/>
              </a:rPr>
              <a:t>Povezati</a:t>
            </a:r>
            <a:r>
              <a:rPr lang="en-US" altLang="en-US" sz="2400" dirty="0" smtClean="0">
                <a:latin typeface="Cambria" panose="02040503050406030204" pitchFamily="18" charset="0"/>
              </a:rPr>
              <a:t> </a:t>
            </a:r>
            <a:r>
              <a:rPr lang="en-US" altLang="en-US" sz="2400" dirty="0" err="1">
                <a:latin typeface="Cambria" panose="02040503050406030204" pitchFamily="18" charset="0"/>
              </a:rPr>
              <a:t>reformske</a:t>
            </a:r>
            <a:r>
              <a:rPr lang="en-US" altLang="en-US" sz="2400" dirty="0">
                <a:latin typeface="Cambria" panose="02040503050406030204" pitchFamily="18" charset="0"/>
              </a:rPr>
              <a:t> </a:t>
            </a:r>
            <a:r>
              <a:rPr lang="en-US" altLang="en-US" sz="2400" dirty="0" err="1">
                <a:latin typeface="Cambria" panose="02040503050406030204" pitchFamily="18" charset="0"/>
              </a:rPr>
              <a:t>mjere</a:t>
            </a:r>
            <a:r>
              <a:rPr lang="en-US" altLang="en-US" sz="2400" dirty="0">
                <a:latin typeface="Cambria" panose="02040503050406030204" pitchFamily="18" charset="0"/>
              </a:rPr>
              <a:t> </a:t>
            </a:r>
            <a:r>
              <a:rPr lang="hr-HR" altLang="en-US" sz="2400" dirty="0" smtClean="0">
                <a:latin typeface="Cambria" panose="02040503050406030204" pitchFamily="18" charset="0"/>
              </a:rPr>
              <a:t>s </a:t>
            </a:r>
            <a:r>
              <a:rPr lang="en-US" altLang="en-US" sz="2400" dirty="0" err="1" smtClean="0">
                <a:latin typeface="Cambria" panose="02040503050406030204" pitchFamily="18" charset="0"/>
              </a:rPr>
              <a:t>mogući</a:t>
            </a:r>
            <a:r>
              <a:rPr lang="hr-HR" altLang="en-US" sz="2400" dirty="0" smtClean="0">
                <a:latin typeface="Cambria" panose="02040503050406030204" pitchFamily="18" charset="0"/>
              </a:rPr>
              <a:t>m</a:t>
            </a:r>
            <a:r>
              <a:rPr lang="en-US" altLang="en-US" sz="2400" dirty="0" smtClean="0">
                <a:latin typeface="Cambria" panose="02040503050406030204" pitchFamily="18" charset="0"/>
              </a:rPr>
              <a:t> </a:t>
            </a:r>
            <a:r>
              <a:rPr lang="en-US" altLang="en-US" sz="2400" dirty="0" err="1" smtClean="0">
                <a:latin typeface="Cambria" panose="02040503050406030204" pitchFamily="18" charset="0"/>
              </a:rPr>
              <a:t>utjecaj</a:t>
            </a:r>
            <a:r>
              <a:rPr lang="hr-HR" altLang="en-US" sz="2400" dirty="0" smtClean="0">
                <a:latin typeface="Cambria" panose="02040503050406030204" pitchFamily="18" charset="0"/>
              </a:rPr>
              <a:t>em</a:t>
            </a:r>
            <a:r>
              <a:rPr lang="en-US" altLang="en-US" sz="2400" dirty="0" smtClean="0">
                <a:latin typeface="Cambria" panose="02040503050406030204" pitchFamily="18" charset="0"/>
              </a:rPr>
              <a:t> </a:t>
            </a:r>
            <a:r>
              <a:rPr lang="en-US" altLang="en-US" sz="2400" dirty="0" err="1">
                <a:latin typeface="Cambria" panose="02040503050406030204" pitchFamily="18" charset="0"/>
              </a:rPr>
              <a:t>na</a:t>
            </a:r>
            <a:r>
              <a:rPr lang="en-US" altLang="en-US" sz="2400" dirty="0">
                <a:latin typeface="Cambria" panose="02040503050406030204" pitchFamily="18" charset="0"/>
              </a:rPr>
              <a:t> </a:t>
            </a:r>
            <a:r>
              <a:rPr lang="en-US" altLang="en-US" sz="2400" dirty="0" err="1" smtClean="0">
                <a:latin typeface="Cambria" panose="02040503050406030204" pitchFamily="18" charset="0"/>
              </a:rPr>
              <a:t>pojedin</a:t>
            </a:r>
            <a:r>
              <a:rPr lang="hr-HR" altLang="en-US" sz="2400" dirty="0" smtClean="0">
                <a:latin typeface="Cambria" panose="02040503050406030204" pitchFamily="18" charset="0"/>
              </a:rPr>
              <a:t>e </a:t>
            </a:r>
            <a:r>
              <a:rPr lang="en-US" altLang="en-US" sz="2400" dirty="0" err="1" smtClean="0">
                <a:latin typeface="Cambria" panose="02040503050406030204" pitchFamily="18" charset="0"/>
              </a:rPr>
              <a:t>pokazatelj</a:t>
            </a:r>
            <a:r>
              <a:rPr lang="hr-HR" altLang="en-US" sz="2400" dirty="0" smtClean="0">
                <a:latin typeface="Cambria" panose="02040503050406030204" pitchFamily="18" charset="0"/>
              </a:rPr>
              <a:t>e</a:t>
            </a:r>
            <a:r>
              <a:rPr lang="en-US" altLang="en-US" sz="2400" dirty="0" smtClean="0">
                <a:latin typeface="Cambria" panose="02040503050406030204" pitchFamily="18" charset="0"/>
              </a:rPr>
              <a:t> </a:t>
            </a:r>
            <a:r>
              <a:rPr lang="en-US" altLang="en-US" sz="2400" dirty="0" err="1">
                <a:latin typeface="Cambria" panose="02040503050406030204" pitchFamily="18" charset="0"/>
              </a:rPr>
              <a:t>ili</a:t>
            </a:r>
            <a:r>
              <a:rPr lang="en-US" altLang="en-US" sz="2400" dirty="0">
                <a:latin typeface="Cambria" panose="02040503050406030204" pitchFamily="18" charset="0"/>
              </a:rPr>
              <a:t> </a:t>
            </a:r>
            <a:r>
              <a:rPr lang="en-US" altLang="en-US" sz="2400" dirty="0" err="1">
                <a:latin typeface="Cambria" panose="02040503050406030204" pitchFamily="18" charset="0"/>
              </a:rPr>
              <a:t>grupe</a:t>
            </a:r>
            <a:endParaRPr lang="hr-HR" altLang="en-US" dirty="0" smtClean="0">
              <a:solidFill>
                <a:srgbClr val="D63300"/>
              </a:solidFill>
              <a:latin typeface="Cambria" panose="02040503050406030204" pitchFamily="18" charset="0"/>
            </a:endParaRPr>
          </a:p>
          <a:p>
            <a:pPr marL="0" indent="0" algn="just" fontAlgn="auto">
              <a:spcBef>
                <a:spcPct val="50000"/>
              </a:spcBef>
              <a:spcAft>
                <a:spcPts val="0"/>
              </a:spcAft>
              <a:buClr>
                <a:schemeClr val="bg1"/>
              </a:buClr>
              <a:buFont typeface="Arial" panose="020B0604020202020204" pitchFamily="34" charset="0"/>
              <a:buNone/>
              <a:defRPr/>
            </a:pPr>
            <a:r>
              <a:rPr lang="hr-HR" altLang="en-US" b="1" dirty="0" smtClean="0">
                <a:solidFill>
                  <a:srgbClr val="D63300"/>
                </a:solidFill>
                <a:latin typeface="Cambria" panose="02040503050406030204" pitchFamily="18" charset="0"/>
              </a:rPr>
              <a:t>Institucionalni </a:t>
            </a:r>
            <a:r>
              <a:rPr lang="hr-HR" altLang="en-US" b="1" dirty="0">
                <a:solidFill>
                  <a:srgbClr val="D63300"/>
                </a:solidFill>
                <a:latin typeface="Cambria" panose="02040503050406030204" pitchFamily="18" charset="0"/>
              </a:rPr>
              <a:t>čimbenici koji podržavaju reforme</a:t>
            </a:r>
            <a:endParaRPr lang="en-US" altLang="en-US" b="1" dirty="0" smtClean="0">
              <a:solidFill>
                <a:srgbClr val="D63300"/>
              </a:solidFill>
              <a:latin typeface="Cambria" panose="02040503050406030204" pitchFamily="18" charset="0"/>
            </a:endParaRPr>
          </a:p>
          <a:p>
            <a:pPr lvl="1" algn="just" fontAlgn="auto">
              <a:spcAft>
                <a:spcPts val="0"/>
              </a:spcAft>
              <a:buFontTx/>
              <a:buChar char="•"/>
              <a:defRPr/>
            </a:pPr>
            <a:r>
              <a:rPr lang="hr-HR" altLang="en-US" sz="2400" dirty="0" smtClean="0">
                <a:latin typeface="Cambria" panose="02040503050406030204" pitchFamily="18" charset="0"/>
              </a:rPr>
              <a:t>Buduća </a:t>
            </a:r>
            <a:r>
              <a:rPr lang="hr-HR" altLang="en-US" sz="2400" dirty="0">
                <a:latin typeface="Cambria" panose="02040503050406030204" pitchFamily="18" charset="0"/>
              </a:rPr>
              <a:t>perspektiva o institucionalnim čimbenicima koji podržavaju planiranje i provedbu reformi</a:t>
            </a:r>
            <a:endParaRPr lang="en-US" altLang="en-US" sz="2400" dirty="0" smtClean="0">
              <a:latin typeface="Cambria" panose="02040503050406030204" pitchFamily="18" charset="0"/>
            </a:endParaRPr>
          </a:p>
          <a:p>
            <a:pPr algn="just" fontAlgn="auto">
              <a:spcBef>
                <a:spcPct val="50000"/>
              </a:spcBef>
              <a:spcAft>
                <a:spcPts val="0"/>
              </a:spcAft>
              <a:buClr>
                <a:schemeClr val="bg2"/>
              </a:buClr>
              <a:buFont typeface="Arial" panose="020B0604020202020204" pitchFamily="34" charset="0"/>
              <a:buNone/>
              <a:defRPr/>
            </a:pPr>
            <a:r>
              <a:rPr lang="en-US" altLang="en-US" b="1" dirty="0" smtClean="0">
                <a:solidFill>
                  <a:srgbClr val="D63300"/>
                </a:solidFill>
                <a:latin typeface="Cambria" panose="02040503050406030204" pitchFamily="18" charset="0"/>
              </a:rPr>
              <a:t>PEFA </a:t>
            </a:r>
            <a:r>
              <a:rPr lang="en-US" altLang="en-US" b="1" dirty="0" err="1" smtClean="0">
                <a:solidFill>
                  <a:srgbClr val="D63300"/>
                </a:solidFill>
                <a:latin typeface="Cambria" panose="02040503050406030204" pitchFamily="18" charset="0"/>
              </a:rPr>
              <a:t>procjen</a:t>
            </a:r>
            <a:r>
              <a:rPr lang="hr-HR" altLang="en-US" b="1" dirty="0" smtClean="0">
                <a:solidFill>
                  <a:srgbClr val="D63300"/>
                </a:solidFill>
                <a:latin typeface="Cambria" panose="02040503050406030204" pitchFamily="18" charset="0"/>
              </a:rPr>
              <a:t>i nije</a:t>
            </a:r>
            <a:r>
              <a:rPr lang="hr-HR" altLang="en-US" b="1" dirty="0" smtClean="0">
                <a:solidFill>
                  <a:srgbClr val="D63300"/>
                </a:solidFill>
                <a:latin typeface="Cambria" panose="02040503050406030204" pitchFamily="18" charset="0"/>
              </a:rPr>
              <a:t> svrha suditi o kvaliteti i vrsti reformi niti pruža preporuke za njihovu provedbu</a:t>
            </a:r>
            <a:endParaRPr lang="en-US" altLang="en-US" dirty="0" smtClean="0">
              <a:latin typeface="Cambria" panose="02040503050406030204" pitchFamily="18" charset="0"/>
            </a:endParaRPr>
          </a:p>
        </p:txBody>
      </p:sp>
      <p:pic>
        <p:nvPicPr>
          <p:cNvPr id="67587" name="Picture 1"/>
          <p:cNvPicPr>
            <a:picLocks noChangeAspect="1"/>
          </p:cNvPicPr>
          <p:nvPr/>
        </p:nvPicPr>
        <p:blipFill>
          <a:blip r:embed="rId3"/>
          <a:srcRect/>
          <a:stretch>
            <a:fillRect/>
          </a:stretch>
        </p:blipFill>
        <p:spPr bwMode="auto">
          <a:xfrm>
            <a:off x="1588" y="6238875"/>
            <a:ext cx="9144000"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250825" y="765175"/>
            <a:ext cx="6888163" cy="1081088"/>
          </a:xfrm>
        </p:spPr>
        <p:txBody>
          <a:bodyPr/>
          <a:lstStyle/>
          <a:p>
            <a:r>
              <a:rPr lang="hr-BA" altLang="en-US" b="1" smtClean="0">
                <a:latin typeface="Cambria" pitchFamily="18" charset="0"/>
                <a:cs typeface="Times New Roman" pitchFamily="18" charset="0"/>
              </a:rPr>
              <a:t>Okvir za mjerenje uspješnosti PFM-a</a:t>
            </a:r>
            <a:endParaRPr lang="en-US" altLang="en-US" smtClean="0">
              <a:latin typeface="Cambria" pitchFamily="18" charset="0"/>
              <a:cs typeface="Times New Roman" pitchFamily="18" charset="0"/>
            </a:endParaRPr>
          </a:p>
        </p:txBody>
      </p:sp>
      <p:sp>
        <p:nvSpPr>
          <p:cNvPr id="3" name="Content Placeholder 2"/>
          <p:cNvSpPr>
            <a:spLocks noGrp="1"/>
          </p:cNvSpPr>
          <p:nvPr>
            <p:ph sz="half" idx="1"/>
          </p:nvPr>
        </p:nvSpPr>
        <p:spPr>
          <a:xfrm>
            <a:off x="395288" y="2344738"/>
            <a:ext cx="3960812" cy="3600450"/>
          </a:xfrm>
          <a:solidFill>
            <a:schemeClr val="bg1"/>
          </a:solidFill>
          <a:ln>
            <a:solidFill>
              <a:schemeClr val="bg1"/>
            </a:solidFill>
          </a:ln>
        </p:spPr>
        <p:txBody>
          <a:bodyPr/>
          <a:lstStyle/>
          <a:p>
            <a:pPr>
              <a:lnSpc>
                <a:spcPct val="70000"/>
              </a:lnSpc>
              <a:spcAft>
                <a:spcPct val="40000"/>
              </a:spcAft>
              <a:buFont typeface="Arial" charset="0"/>
              <a:buNone/>
            </a:pPr>
            <a:r>
              <a:rPr lang="hr-BA" altLang="en-US" sz="2000" b="1" dirty="0" smtClean="0">
                <a:latin typeface="Cambria" pitchFamily="18" charset="0"/>
                <a:cs typeface="Times New Roman" pitchFamily="18" charset="0"/>
              </a:rPr>
              <a:t>Standardni set pokazatelja visoke razine</a:t>
            </a:r>
            <a:endParaRPr lang="en-US" altLang="en-US" sz="2000" b="1" dirty="0" smtClean="0">
              <a:latin typeface="Cambria" pitchFamily="18" charset="0"/>
              <a:cs typeface="Times New Roman" pitchFamily="18" charset="0"/>
            </a:endParaRPr>
          </a:p>
          <a:p>
            <a:pPr>
              <a:lnSpc>
                <a:spcPct val="70000"/>
              </a:lnSpc>
            </a:pPr>
            <a:r>
              <a:rPr lang="hr-BA" altLang="en-US" sz="2000" dirty="0" smtClean="0">
                <a:latin typeface="Cambria" pitchFamily="18" charset="0"/>
                <a:cs typeface="Times New Roman" pitchFamily="18" charset="0"/>
              </a:rPr>
              <a:t>28 indikatora uspješnosti vlasti (+3 indikatora prakse donatora)</a:t>
            </a:r>
            <a:endParaRPr lang="en-US" altLang="en-US" sz="2000" dirty="0" smtClean="0">
              <a:latin typeface="Cambria" pitchFamily="18" charset="0"/>
              <a:cs typeface="Times New Roman" pitchFamily="18" charset="0"/>
            </a:endParaRPr>
          </a:p>
          <a:p>
            <a:pPr>
              <a:lnSpc>
                <a:spcPct val="70000"/>
              </a:lnSpc>
            </a:pPr>
            <a:r>
              <a:rPr lang="hr-BA" altLang="en-US" sz="2000" dirty="0" smtClean="0">
                <a:latin typeface="Cambria" pitchFamily="18" charset="0"/>
                <a:cs typeface="Times New Roman" pitchFamily="18" charset="0"/>
              </a:rPr>
              <a:t>Jedan poseban </a:t>
            </a:r>
            <a:r>
              <a:rPr lang="hr-BA" altLang="en-US" sz="2000" dirty="0" smtClean="0">
                <a:latin typeface="Cambria" pitchFamily="18" charset="0"/>
                <a:cs typeface="Times New Roman" pitchFamily="18" charset="0"/>
              </a:rPr>
              <a:t>pokazatelj </a:t>
            </a:r>
            <a:r>
              <a:rPr lang="hr-BA" altLang="en-US" sz="2000" dirty="0" smtClean="0">
                <a:latin typeface="Cambria" pitchFamily="18" charset="0"/>
                <a:cs typeface="Times New Roman" pitchFamily="18" charset="0"/>
              </a:rPr>
              <a:t>uspješnosti usmjeren na odnos središnje vlasti prema jedinicama lokalne samouprave</a:t>
            </a:r>
            <a:endParaRPr lang="en-US" altLang="en-US" sz="2000" dirty="0" smtClean="0">
              <a:latin typeface="Cambria" pitchFamily="18" charset="0"/>
              <a:cs typeface="Times New Roman" pitchFamily="18" charset="0"/>
            </a:endParaRPr>
          </a:p>
          <a:p>
            <a:pPr>
              <a:lnSpc>
                <a:spcPct val="70000"/>
              </a:lnSpc>
              <a:spcBef>
                <a:spcPct val="40000"/>
              </a:spcBef>
            </a:pPr>
            <a:r>
              <a:rPr lang="hr-BA" altLang="en-US" sz="2000" dirty="0" smtClean="0">
                <a:latin typeface="Cambria" pitchFamily="18" charset="0"/>
                <a:cs typeface="Times New Roman" pitchFamily="18" charset="0"/>
              </a:rPr>
              <a:t>Mjere visoke razine vezane za šest ključnih dimenzija uspješnosti PFM-a</a:t>
            </a:r>
            <a:endParaRPr lang="fr-BE" altLang="en-US" sz="2000" dirty="0" smtClean="0">
              <a:latin typeface="Cambria" pitchFamily="18" charset="0"/>
              <a:cs typeface="Times New Roman" pitchFamily="18" charset="0"/>
            </a:endParaRPr>
          </a:p>
          <a:p>
            <a:pPr>
              <a:lnSpc>
                <a:spcPct val="70000"/>
              </a:lnSpc>
              <a:spcBef>
                <a:spcPct val="40000"/>
              </a:spcBef>
              <a:spcAft>
                <a:spcPct val="20000"/>
              </a:spcAft>
            </a:pPr>
            <a:r>
              <a:rPr lang="hr-BA" altLang="en-US" sz="2000" dirty="0" smtClean="0">
                <a:latin typeface="Cambria" pitchFamily="18" charset="0"/>
                <a:cs typeface="Times New Roman" pitchFamily="18" charset="0"/>
              </a:rPr>
              <a:t>Primjenjivo na svim razinama razvoja</a:t>
            </a:r>
            <a:endParaRPr lang="fr-BE" altLang="en-US" sz="2000" dirty="0" smtClean="0">
              <a:latin typeface="Cambria" pitchFamily="18" charset="0"/>
              <a:cs typeface="Times New Roman" pitchFamily="18" charset="0"/>
            </a:endParaRPr>
          </a:p>
          <a:p>
            <a:pPr>
              <a:lnSpc>
                <a:spcPct val="70000"/>
              </a:lnSpc>
            </a:pPr>
            <a:endParaRPr lang="hr-HR" sz="2000" dirty="0" smtClean="0"/>
          </a:p>
        </p:txBody>
      </p:sp>
      <p:sp>
        <p:nvSpPr>
          <p:cNvPr id="4" name="Content Placeholder 3"/>
          <p:cNvSpPr>
            <a:spLocks noGrp="1"/>
          </p:cNvSpPr>
          <p:nvPr>
            <p:ph sz="half" idx="2"/>
          </p:nvPr>
        </p:nvSpPr>
        <p:spPr>
          <a:xfrm>
            <a:off x="5148263" y="2336800"/>
            <a:ext cx="3816350" cy="3598863"/>
          </a:xfrm>
          <a:solidFill>
            <a:schemeClr val="bg1"/>
          </a:solidFill>
          <a:ln>
            <a:solidFill>
              <a:schemeClr val="accent1"/>
            </a:solidFill>
          </a:ln>
        </p:spPr>
        <p:txBody>
          <a:bodyPr/>
          <a:lstStyle/>
          <a:p>
            <a:pPr algn="ctr">
              <a:lnSpc>
                <a:spcPct val="70000"/>
              </a:lnSpc>
              <a:spcBef>
                <a:spcPct val="50000"/>
              </a:spcBef>
              <a:spcAft>
                <a:spcPct val="120000"/>
              </a:spcAft>
              <a:buFont typeface="Arial" charset="0"/>
              <a:buNone/>
            </a:pPr>
            <a:r>
              <a:rPr lang="hr-BA" altLang="en-US" sz="2000" b="1" smtClean="0">
                <a:latin typeface="Cambria" pitchFamily="18" charset="0"/>
                <a:cs typeface="Times New Roman" pitchFamily="18" charset="0"/>
              </a:rPr>
              <a:t>Izvješće o uspješnosti PFM-a</a:t>
            </a:r>
            <a:endParaRPr lang="en-US" altLang="en-US" sz="2000" b="1" smtClean="0">
              <a:latin typeface="Cambria" pitchFamily="18" charset="0"/>
              <a:cs typeface="Times New Roman" pitchFamily="18" charset="0"/>
            </a:endParaRPr>
          </a:p>
          <a:p>
            <a:pPr>
              <a:lnSpc>
                <a:spcPct val="70000"/>
              </a:lnSpc>
              <a:spcBef>
                <a:spcPct val="40000"/>
              </a:spcBef>
            </a:pPr>
            <a:r>
              <a:rPr lang="hr-BA" altLang="en-US" sz="2000" smtClean="0">
                <a:latin typeface="Cambria" pitchFamily="18" charset="0"/>
                <a:cs typeface="Times New Roman" pitchFamily="18" charset="0"/>
              </a:rPr>
              <a:t>Sažeto integrirano narativno izvješće</a:t>
            </a:r>
            <a:endParaRPr lang="en-US" altLang="en-US" sz="2000" smtClean="0">
              <a:latin typeface="Cambria" pitchFamily="18" charset="0"/>
              <a:cs typeface="Times New Roman" pitchFamily="18" charset="0"/>
            </a:endParaRPr>
          </a:p>
          <a:p>
            <a:pPr>
              <a:lnSpc>
                <a:spcPct val="70000"/>
              </a:lnSpc>
              <a:spcBef>
                <a:spcPct val="40000"/>
              </a:spcBef>
            </a:pPr>
            <a:endParaRPr lang="hr-BA" altLang="en-US" sz="2000" smtClean="0">
              <a:latin typeface="Arial" charset="0"/>
              <a:cs typeface="Times New Roman" pitchFamily="18" charset="0"/>
            </a:endParaRPr>
          </a:p>
          <a:p>
            <a:pPr>
              <a:lnSpc>
                <a:spcPct val="70000"/>
              </a:lnSpc>
              <a:spcBef>
                <a:spcPct val="40000"/>
              </a:spcBef>
            </a:pPr>
            <a:r>
              <a:rPr lang="hr-BA" altLang="en-US" sz="2000" smtClean="0">
                <a:latin typeface="Cambria" pitchFamily="18" charset="0"/>
                <a:cs typeface="Times New Roman" pitchFamily="18" charset="0"/>
              </a:rPr>
              <a:t>Temeljeno na pokazateljima</a:t>
            </a:r>
            <a:endParaRPr lang="en-US" altLang="en-US" sz="2000" smtClean="0">
              <a:latin typeface="Cambria" pitchFamily="18" charset="0"/>
              <a:cs typeface="Times New Roman" pitchFamily="18" charset="0"/>
            </a:endParaRPr>
          </a:p>
          <a:p>
            <a:pPr>
              <a:lnSpc>
                <a:spcPct val="70000"/>
              </a:lnSpc>
              <a:spcBef>
                <a:spcPct val="40000"/>
              </a:spcBef>
            </a:pPr>
            <a:endParaRPr lang="hr-BA" altLang="en-US" sz="2000" smtClean="0">
              <a:latin typeface="Arial" charset="0"/>
              <a:cs typeface="Times New Roman" pitchFamily="18" charset="0"/>
            </a:endParaRPr>
          </a:p>
          <a:p>
            <a:pPr>
              <a:lnSpc>
                <a:spcPct val="70000"/>
              </a:lnSpc>
              <a:spcBef>
                <a:spcPct val="40000"/>
              </a:spcBef>
            </a:pPr>
            <a:r>
              <a:rPr lang="hr-BA" altLang="en-US" sz="2000" smtClean="0">
                <a:latin typeface="Cambria" pitchFamily="18" charset="0"/>
                <a:cs typeface="Times New Roman" pitchFamily="18" charset="0"/>
              </a:rPr>
              <a:t>Izvlači sažetak iz analize</a:t>
            </a:r>
            <a:endParaRPr lang="en-US" altLang="en-US" sz="2000" smtClean="0">
              <a:latin typeface="Cambria" pitchFamily="18" charset="0"/>
              <a:cs typeface="Times New Roman" pitchFamily="18" charset="0"/>
            </a:endParaRPr>
          </a:p>
          <a:p>
            <a:pPr>
              <a:lnSpc>
                <a:spcPct val="70000"/>
              </a:lnSpc>
            </a:pPr>
            <a:endParaRPr lang="hr-HR" sz="2000" smtClean="0"/>
          </a:p>
        </p:txBody>
      </p:sp>
      <p:pic>
        <p:nvPicPr>
          <p:cNvPr id="40964" name="Picture 6"/>
          <p:cNvPicPr>
            <a:picLocks noChangeAspect="1"/>
          </p:cNvPicPr>
          <p:nvPr/>
        </p:nvPicPr>
        <p:blipFill>
          <a:blip r:embed="rId2"/>
          <a:srcRect/>
          <a:stretch>
            <a:fillRect/>
          </a:stretch>
        </p:blipFill>
        <p:spPr bwMode="auto">
          <a:xfrm>
            <a:off x="0" y="6202363"/>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3"/>
          <p:cNvSpPr>
            <a:spLocks noGrp="1" noChangeArrowheads="1"/>
          </p:cNvSpPr>
          <p:nvPr>
            <p:ph type="title"/>
          </p:nvPr>
        </p:nvSpPr>
        <p:spPr>
          <a:xfrm>
            <a:off x="107950" y="765175"/>
            <a:ext cx="8139113" cy="936625"/>
          </a:xfrm>
        </p:spPr>
        <p:txBody>
          <a:bodyPr/>
          <a:lstStyle/>
          <a:p>
            <a:pPr algn="just"/>
            <a:r>
              <a:rPr lang="en-US" altLang="en-US" sz="3200" b="1" smtClean="0">
                <a:latin typeface="Cambria" pitchFamily="18" charset="0"/>
              </a:rPr>
              <a:t>PFM izvješće o radu -  </a:t>
            </a:r>
            <a:r>
              <a:rPr lang="hr-HR" altLang="en-US" sz="3200" b="1" smtClean="0">
                <a:latin typeface="Cambria" pitchFamily="18" charset="0"/>
              </a:rPr>
              <a:t>Procjena sažetka</a:t>
            </a:r>
            <a:endParaRPr lang="en-US" altLang="en-US" sz="3200" b="1" smtClean="0">
              <a:latin typeface="Cambria" pitchFamily="18" charset="0"/>
            </a:endParaRPr>
          </a:p>
        </p:txBody>
      </p:sp>
      <p:sp>
        <p:nvSpPr>
          <p:cNvPr id="69634" name="Rectangle 4"/>
          <p:cNvSpPr>
            <a:spLocks noGrp="1" noChangeArrowheads="1"/>
          </p:cNvSpPr>
          <p:nvPr>
            <p:ph idx="1"/>
          </p:nvPr>
        </p:nvSpPr>
        <p:spPr>
          <a:xfrm>
            <a:off x="250825" y="2205038"/>
            <a:ext cx="8640763" cy="3816350"/>
          </a:xfrm>
          <a:solidFill>
            <a:schemeClr val="bg1"/>
          </a:solidFill>
        </p:spPr>
        <p:txBody>
          <a:bodyPr/>
          <a:lstStyle/>
          <a:p>
            <a:pPr>
              <a:buFontTx/>
              <a:buNone/>
            </a:pPr>
            <a:r>
              <a:rPr lang="hr-HR" altLang="en-US" smtClean="0">
                <a:latin typeface="Cambria" pitchFamily="18" charset="0"/>
              </a:rPr>
              <a:t>Procjena sažetka povezuje:</a:t>
            </a:r>
          </a:p>
          <a:p>
            <a:r>
              <a:rPr lang="hr-HR" altLang="en-US" smtClean="0">
                <a:latin typeface="Cambria" pitchFamily="18" charset="0"/>
              </a:rPr>
              <a:t>Procjenu prema svakoj od </a:t>
            </a:r>
            <a:r>
              <a:rPr lang="hr-HR" altLang="en-US" b="1" smtClean="0">
                <a:solidFill>
                  <a:srgbClr val="D63300"/>
                </a:solidFill>
                <a:latin typeface="Cambria" pitchFamily="18" charset="0"/>
              </a:rPr>
              <a:t>šest ključnih dimenzija </a:t>
            </a:r>
            <a:r>
              <a:rPr lang="hr-HR" altLang="en-US" smtClean="0">
                <a:latin typeface="Cambria" pitchFamily="18" charset="0"/>
              </a:rPr>
              <a:t>PFM sustava</a:t>
            </a:r>
          </a:p>
          <a:p>
            <a:r>
              <a:rPr lang="pt-BR" altLang="en-US" smtClean="0">
                <a:latin typeface="Cambria" pitchFamily="18" charset="0"/>
              </a:rPr>
              <a:t>Utjecaj </a:t>
            </a:r>
            <a:r>
              <a:rPr lang="hr-HR" altLang="en-US" smtClean="0">
                <a:latin typeface="Cambria" pitchFamily="18" charset="0"/>
              </a:rPr>
              <a:t>obilježja </a:t>
            </a:r>
            <a:r>
              <a:rPr lang="pt-BR" altLang="en-US" smtClean="0">
                <a:latin typeface="Cambria" pitchFamily="18" charset="0"/>
              </a:rPr>
              <a:t>PFM sustava na </a:t>
            </a:r>
            <a:r>
              <a:rPr lang="pt-BR" altLang="en-US" b="1" smtClean="0">
                <a:solidFill>
                  <a:srgbClr val="FF0000"/>
                </a:solidFill>
                <a:latin typeface="Cambria" pitchFamily="18" charset="0"/>
              </a:rPr>
              <a:t>proračunske rezultate </a:t>
            </a:r>
            <a:r>
              <a:rPr lang="pt-BR" altLang="en-US" smtClean="0">
                <a:latin typeface="Cambria" pitchFamily="18" charset="0"/>
              </a:rPr>
              <a:t>u </a:t>
            </a:r>
            <a:r>
              <a:rPr lang="hr-HR" altLang="en-US" smtClean="0">
                <a:latin typeface="Cambria" pitchFamily="18" charset="0"/>
              </a:rPr>
              <a:t>smislu</a:t>
            </a:r>
            <a:endParaRPr lang="en-US" altLang="en-US" smtClean="0">
              <a:latin typeface="Cambria" pitchFamily="18" charset="0"/>
            </a:endParaRPr>
          </a:p>
          <a:p>
            <a:pPr lvl="1">
              <a:buFontTx/>
              <a:buChar char="•"/>
            </a:pPr>
            <a:r>
              <a:rPr lang="en-US" altLang="en-US" sz="2400" smtClean="0">
                <a:latin typeface="Cambria" pitchFamily="18" charset="0"/>
              </a:rPr>
              <a:t> ukupn</a:t>
            </a:r>
            <a:r>
              <a:rPr lang="hr-HR" altLang="en-US" sz="2400" smtClean="0">
                <a:latin typeface="Cambria" pitchFamily="18" charset="0"/>
              </a:rPr>
              <a:t>e</a:t>
            </a:r>
            <a:r>
              <a:rPr lang="en-US" altLang="en-US" sz="2400" smtClean="0">
                <a:latin typeface="Cambria" pitchFamily="18" charset="0"/>
              </a:rPr>
              <a:t> fiskaln</a:t>
            </a:r>
            <a:r>
              <a:rPr lang="hr-HR" altLang="en-US" sz="2400" smtClean="0">
                <a:latin typeface="Cambria" pitchFamily="18" charset="0"/>
              </a:rPr>
              <a:t>e</a:t>
            </a:r>
            <a:r>
              <a:rPr lang="en-US" altLang="en-US" sz="2400" smtClean="0">
                <a:latin typeface="Cambria" pitchFamily="18" charset="0"/>
              </a:rPr>
              <a:t> disciplin</a:t>
            </a:r>
            <a:r>
              <a:rPr lang="hr-HR" altLang="en-US" sz="2400" smtClean="0">
                <a:latin typeface="Cambria" pitchFamily="18" charset="0"/>
              </a:rPr>
              <a:t>e</a:t>
            </a:r>
            <a:r>
              <a:rPr lang="en-US" altLang="en-US" sz="2300" smtClean="0">
                <a:latin typeface="Cambria" pitchFamily="18" charset="0"/>
              </a:rPr>
              <a:t> </a:t>
            </a:r>
          </a:p>
          <a:p>
            <a:pPr lvl="1">
              <a:buFontTx/>
              <a:buChar char="•"/>
            </a:pPr>
            <a:r>
              <a:rPr lang="en-US" altLang="en-US" sz="2300" smtClean="0">
                <a:latin typeface="Cambria" pitchFamily="18" charset="0"/>
              </a:rPr>
              <a:t> </a:t>
            </a:r>
            <a:r>
              <a:rPr lang="hr-HR" altLang="en-US" sz="2300" smtClean="0">
                <a:latin typeface="Cambria" pitchFamily="18" charset="0"/>
              </a:rPr>
              <a:t>s</a:t>
            </a:r>
            <a:r>
              <a:rPr lang="en-US" altLang="en-US" sz="2300" smtClean="0">
                <a:latin typeface="Cambria" pitchFamily="18" charset="0"/>
              </a:rPr>
              <a:t>tratešk</a:t>
            </a:r>
            <a:r>
              <a:rPr lang="hr-HR" altLang="en-US" sz="2300" smtClean="0">
                <a:latin typeface="Cambria" pitchFamily="18" charset="0"/>
              </a:rPr>
              <a:t>e</a:t>
            </a:r>
            <a:r>
              <a:rPr lang="en-US" altLang="en-US" sz="2300" smtClean="0">
                <a:latin typeface="Cambria" pitchFamily="18" charset="0"/>
              </a:rPr>
              <a:t> raspodjel</a:t>
            </a:r>
            <a:r>
              <a:rPr lang="hr-HR" altLang="en-US" sz="2300" smtClean="0">
                <a:latin typeface="Cambria" pitchFamily="18" charset="0"/>
              </a:rPr>
              <a:t>e</a:t>
            </a:r>
            <a:r>
              <a:rPr lang="en-US" altLang="en-US" sz="2300" smtClean="0">
                <a:latin typeface="Cambria" pitchFamily="18" charset="0"/>
              </a:rPr>
              <a:t> </a:t>
            </a:r>
            <a:r>
              <a:rPr lang="hr-HR" altLang="en-US" sz="2300" smtClean="0">
                <a:latin typeface="Cambria" pitchFamily="18" charset="0"/>
              </a:rPr>
              <a:t>izvora</a:t>
            </a:r>
            <a:endParaRPr lang="en-US" altLang="en-US" sz="2300" smtClean="0">
              <a:latin typeface="Cambria" pitchFamily="18" charset="0"/>
            </a:endParaRPr>
          </a:p>
          <a:p>
            <a:pPr lvl="1">
              <a:buFontTx/>
              <a:buChar char="•"/>
            </a:pPr>
            <a:r>
              <a:rPr lang="en-US" altLang="en-US" sz="2300" smtClean="0">
                <a:latin typeface="Cambria" pitchFamily="18" charset="0"/>
              </a:rPr>
              <a:t> učinkovito</a:t>
            </a:r>
            <a:r>
              <a:rPr lang="hr-HR" altLang="en-US" sz="2300" smtClean="0">
                <a:latin typeface="Cambria" pitchFamily="18" charset="0"/>
              </a:rPr>
              <a:t>g</a:t>
            </a:r>
            <a:r>
              <a:rPr lang="en-US" altLang="en-US" sz="2300" smtClean="0">
                <a:latin typeface="Cambria" pitchFamily="18" charset="0"/>
              </a:rPr>
              <a:t> pružanj</a:t>
            </a:r>
            <a:r>
              <a:rPr lang="hr-HR" altLang="en-US" sz="2300" smtClean="0">
                <a:latin typeface="Cambria" pitchFamily="18" charset="0"/>
              </a:rPr>
              <a:t>a</a:t>
            </a:r>
            <a:r>
              <a:rPr lang="en-US" altLang="en-US" sz="2300" smtClean="0">
                <a:latin typeface="Cambria" pitchFamily="18" charset="0"/>
              </a:rPr>
              <a:t> usluga</a:t>
            </a:r>
            <a:endParaRPr lang="en-US" altLang="en-US" sz="2400" smtClean="0">
              <a:latin typeface="Cambria" pitchFamily="18" charset="0"/>
            </a:endParaRPr>
          </a:p>
        </p:txBody>
      </p:sp>
      <p:pic>
        <p:nvPicPr>
          <p:cNvPr id="69635" name="Picture 1"/>
          <p:cNvPicPr>
            <a:picLocks noChangeAspect="1"/>
          </p:cNvPicPr>
          <p:nvPr/>
        </p:nvPicPr>
        <p:blipFill>
          <a:blip r:embed="rId3"/>
          <a:srcRect/>
          <a:stretch>
            <a:fillRect/>
          </a:stretch>
        </p:blipFill>
        <p:spPr bwMode="auto">
          <a:xfrm>
            <a:off x="0" y="6238875"/>
            <a:ext cx="9144000"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a:xfrm>
            <a:off x="163513" y="692150"/>
            <a:ext cx="8713787" cy="1152525"/>
          </a:xfrm>
        </p:spPr>
        <p:txBody>
          <a:bodyPr/>
          <a:lstStyle/>
          <a:p>
            <a:r>
              <a:rPr lang="hr-HR" altLang="en-US" sz="3200" b="1" smtClean="0">
                <a:latin typeface="Cambria" pitchFamily="18" charset="0"/>
              </a:rPr>
              <a:t>Prednosti i ograničenja analize PEFA-e</a:t>
            </a:r>
            <a:endParaRPr lang="en-US" altLang="en-US" sz="3200" b="1" smtClean="0">
              <a:latin typeface="Cambria" pitchFamily="18" charset="0"/>
            </a:endParaRPr>
          </a:p>
        </p:txBody>
      </p:sp>
      <p:sp>
        <p:nvSpPr>
          <p:cNvPr id="71682" name="Content Placeholder 2"/>
          <p:cNvSpPr>
            <a:spLocks noGrp="1"/>
          </p:cNvSpPr>
          <p:nvPr>
            <p:ph idx="1"/>
          </p:nvPr>
        </p:nvSpPr>
        <p:spPr>
          <a:xfrm>
            <a:off x="195263" y="2060575"/>
            <a:ext cx="8937625" cy="4105275"/>
          </a:xfrm>
          <a:solidFill>
            <a:schemeClr val="bg1"/>
          </a:solidFill>
        </p:spPr>
        <p:txBody>
          <a:bodyPr/>
          <a:lstStyle/>
          <a:p>
            <a:pPr algn="just">
              <a:buFontTx/>
              <a:buNone/>
            </a:pPr>
            <a:r>
              <a:rPr lang="hr-HR" altLang="en-US" i="1" dirty="0" smtClean="0">
                <a:solidFill>
                  <a:srgbClr val="FF0000"/>
                </a:solidFill>
                <a:latin typeface="Cambria" pitchFamily="18" charset="0"/>
              </a:rPr>
              <a:t>Dobri razlozi za PEFA analizu :</a:t>
            </a:r>
            <a:endParaRPr lang="en-US" altLang="en-US" dirty="0" smtClean="0">
              <a:solidFill>
                <a:srgbClr val="FF0000"/>
              </a:solidFill>
              <a:latin typeface="Cambria" pitchFamily="18" charset="0"/>
            </a:endParaRPr>
          </a:p>
          <a:p>
            <a:r>
              <a:rPr lang="vi-VN" altLang="en-US" sz="2000" dirty="0" smtClean="0">
                <a:latin typeface="Cambria" pitchFamily="18" charset="0"/>
              </a:rPr>
              <a:t>pruža niz međunarodnih mjerila za ukupnu izvedbu PFM koj</a:t>
            </a:r>
            <a:r>
              <a:rPr lang="hr-HR" altLang="en-US" sz="2000" dirty="0" smtClean="0">
                <a:latin typeface="Cambria" pitchFamily="18" charset="0"/>
              </a:rPr>
              <a:t>a</a:t>
            </a:r>
            <a:r>
              <a:rPr lang="vi-VN" altLang="en-US" sz="2000" dirty="0" smtClean="0">
                <a:latin typeface="Cambria" pitchFamily="18" charset="0"/>
              </a:rPr>
              <a:t> mo</a:t>
            </a:r>
            <a:r>
              <a:rPr lang="hr-HR" altLang="en-US" sz="2000" dirty="0" smtClean="0">
                <a:latin typeface="Cambria" pitchFamily="18" charset="0"/>
              </a:rPr>
              <a:t>gu</a:t>
            </a:r>
            <a:r>
              <a:rPr lang="vi-VN" altLang="en-US" sz="2000" dirty="0" smtClean="0">
                <a:latin typeface="Cambria" pitchFamily="18" charset="0"/>
              </a:rPr>
              <a:t> biti prihvaćen</a:t>
            </a:r>
            <a:r>
              <a:rPr lang="hr-HR" altLang="en-US" sz="2000" dirty="0" smtClean="0">
                <a:latin typeface="Cambria" pitchFamily="18" charset="0"/>
              </a:rPr>
              <a:t>a</a:t>
            </a:r>
            <a:r>
              <a:rPr lang="vi-VN" altLang="en-US" sz="2000" dirty="0" smtClean="0">
                <a:latin typeface="Cambria" pitchFamily="18" charset="0"/>
              </a:rPr>
              <a:t> </a:t>
            </a:r>
            <a:r>
              <a:rPr lang="hr-HR" altLang="en-US" sz="2000" dirty="0" smtClean="0">
                <a:latin typeface="Cambria" pitchFamily="18" charset="0"/>
              </a:rPr>
              <a:t>od svih strana</a:t>
            </a:r>
            <a:r>
              <a:rPr lang="vi-VN" altLang="en-US" sz="2000" dirty="0" smtClean="0">
                <a:latin typeface="Cambria" pitchFamily="18" charset="0"/>
              </a:rPr>
              <a:t>, </a:t>
            </a:r>
            <a:r>
              <a:rPr lang="hr-HR" altLang="en-US" sz="2000" dirty="0" smtClean="0">
                <a:latin typeface="Cambria" pitchFamily="18" charset="0"/>
              </a:rPr>
              <a:t>olakšavajući </a:t>
            </a:r>
            <a:r>
              <a:rPr lang="vi-VN" altLang="en-US" sz="2000" dirty="0" smtClean="0">
                <a:latin typeface="Cambria" pitchFamily="18" charset="0"/>
              </a:rPr>
              <a:t>potrebu za </a:t>
            </a:r>
            <a:r>
              <a:rPr lang="hr-HR" altLang="en-US" sz="2000" dirty="0" smtClean="0">
                <a:latin typeface="Cambria" pitchFamily="18" charset="0"/>
              </a:rPr>
              <a:t>individualne analize svake strane</a:t>
            </a:r>
          </a:p>
          <a:p>
            <a:r>
              <a:rPr lang="hr-HR" altLang="en-US" sz="2000" dirty="0" smtClean="0">
                <a:latin typeface="Cambria" pitchFamily="18" charset="0"/>
              </a:rPr>
              <a:t>pokriva većinu komponenti PFM</a:t>
            </a:r>
          </a:p>
          <a:p>
            <a:r>
              <a:rPr lang="hr-HR" altLang="en-US" sz="2000" dirty="0" smtClean="0">
                <a:latin typeface="Cambria" pitchFamily="18" charset="0"/>
              </a:rPr>
              <a:t>identificira veće slabosti i prednosti</a:t>
            </a:r>
          </a:p>
          <a:p>
            <a:r>
              <a:rPr lang="hr-HR" altLang="en-US" sz="2000" dirty="0" smtClean="0">
                <a:latin typeface="Cambria" pitchFamily="18" charset="0"/>
              </a:rPr>
              <a:t>osigurava vanjsku procjenu, uz korištenje iskustva iz drugih zemalja</a:t>
            </a:r>
          </a:p>
          <a:p>
            <a:r>
              <a:rPr lang="hr-HR" altLang="en-US" sz="2000" dirty="0" smtClean="0">
                <a:latin typeface="Cambria" pitchFamily="18" charset="0"/>
              </a:rPr>
              <a:t>može se koristiti za identifikaciju rizika i razlikovanje potreba za smanjenje rizika</a:t>
            </a:r>
          </a:p>
          <a:p>
            <a:r>
              <a:rPr lang="hr-HR" altLang="en-US" sz="2000" dirty="0" smtClean="0">
                <a:latin typeface="Cambria" pitchFamily="18" charset="0"/>
              </a:rPr>
              <a:t>može biti </a:t>
            </a:r>
            <a:r>
              <a:rPr lang="hr-HR" altLang="en-US" sz="2000" dirty="0" smtClean="0">
                <a:latin typeface="Cambria" pitchFamily="18" charset="0"/>
              </a:rPr>
              <a:t>početna </a:t>
            </a:r>
            <a:r>
              <a:rPr lang="hr-HR" altLang="en-US" sz="2000" dirty="0" smtClean="0">
                <a:latin typeface="Cambria" pitchFamily="18" charset="0"/>
              </a:rPr>
              <a:t>točka za daljnje dubinske analize i planiranja reforme</a:t>
            </a:r>
          </a:p>
          <a:p>
            <a:r>
              <a:rPr lang="hr-HR" altLang="en-US" sz="2000" dirty="0" smtClean="0">
                <a:latin typeface="Cambria" pitchFamily="18" charset="0"/>
              </a:rPr>
              <a:t>može </a:t>
            </a:r>
            <a:r>
              <a:rPr lang="en-AU" altLang="en-US" sz="2000" dirty="0" smtClean="0">
                <a:latin typeface="Cambria" pitchFamily="18" charset="0"/>
              </a:rPr>
              <a:t>se </a:t>
            </a:r>
            <a:r>
              <a:rPr lang="en-AU" altLang="en-US" sz="2000" dirty="0" err="1" smtClean="0">
                <a:latin typeface="Cambria" pitchFamily="18" charset="0"/>
              </a:rPr>
              <a:t>koristi</a:t>
            </a:r>
            <a:r>
              <a:rPr lang="hr-HR" altLang="en-US" sz="2000" dirty="0" smtClean="0">
                <a:latin typeface="Cambria" pitchFamily="18" charset="0"/>
              </a:rPr>
              <a:t>ti</a:t>
            </a:r>
            <a:r>
              <a:rPr lang="en-AU" altLang="en-US" sz="2000" dirty="0" smtClean="0">
                <a:latin typeface="Cambria" pitchFamily="18" charset="0"/>
              </a:rPr>
              <a:t> za </a:t>
            </a:r>
            <a:r>
              <a:rPr lang="en-AU" altLang="en-US" sz="2000" dirty="0" err="1" smtClean="0">
                <a:latin typeface="Cambria" pitchFamily="18" charset="0"/>
              </a:rPr>
              <a:t>mjerenje</a:t>
            </a:r>
            <a:r>
              <a:rPr lang="en-AU" altLang="en-US" sz="2000" dirty="0" smtClean="0">
                <a:latin typeface="Cambria" pitchFamily="18" charset="0"/>
              </a:rPr>
              <a:t> </a:t>
            </a:r>
            <a:r>
              <a:rPr lang="en-AU" altLang="en-US" sz="2000" dirty="0" err="1" smtClean="0">
                <a:latin typeface="Cambria" pitchFamily="18" charset="0"/>
              </a:rPr>
              <a:t>napretka</a:t>
            </a:r>
            <a:r>
              <a:rPr lang="en-AU" altLang="en-US" sz="2000" dirty="0" smtClean="0">
                <a:latin typeface="Cambria" pitchFamily="18" charset="0"/>
              </a:rPr>
              <a:t> i </a:t>
            </a:r>
            <a:r>
              <a:rPr lang="hr-HR" altLang="en-US" sz="2000" dirty="0" smtClean="0">
                <a:latin typeface="Cambria" pitchFamily="18" charset="0"/>
              </a:rPr>
              <a:t>za </a:t>
            </a:r>
            <a:r>
              <a:rPr lang="en-AU" altLang="en-US" sz="2000" dirty="0" err="1" smtClean="0">
                <a:latin typeface="Cambria" pitchFamily="18" charset="0"/>
              </a:rPr>
              <a:t>uspostav</a:t>
            </a:r>
            <a:r>
              <a:rPr lang="hr-HR" altLang="en-US" sz="2000" dirty="0" err="1" smtClean="0">
                <a:latin typeface="Cambria" pitchFamily="18" charset="0"/>
              </a:rPr>
              <a:t>ljanje</a:t>
            </a:r>
            <a:r>
              <a:rPr lang="hr-HR" altLang="en-US" sz="2000" dirty="0" smtClean="0">
                <a:latin typeface="Cambria" pitchFamily="18" charset="0"/>
              </a:rPr>
              <a:t> osnovnih </a:t>
            </a:r>
            <a:r>
              <a:rPr lang="hr-HR" altLang="en-US" sz="2000" dirty="0" smtClean="0">
                <a:latin typeface="Cambria" pitchFamily="18" charset="0"/>
              </a:rPr>
              <a:t>smjernica</a:t>
            </a:r>
            <a:r>
              <a:rPr lang="en-AU" altLang="en-US" sz="2000" dirty="0" smtClean="0">
                <a:latin typeface="Cambria" pitchFamily="18" charset="0"/>
              </a:rPr>
              <a:t>.</a:t>
            </a:r>
            <a:endParaRPr lang="en-US" altLang="en-US" sz="2000" dirty="0" smtClean="0">
              <a:latin typeface="Cambria" pitchFamily="18" charset="0"/>
            </a:endParaRPr>
          </a:p>
          <a:p>
            <a:pPr algn="just"/>
            <a:endParaRPr lang="en-US" altLang="en-US" dirty="0" smtClean="0">
              <a:latin typeface="Cambria" pitchFamily="18" charset="0"/>
            </a:endParaRPr>
          </a:p>
        </p:txBody>
      </p:sp>
      <p:pic>
        <p:nvPicPr>
          <p:cNvPr id="71683" name="Picture 1"/>
          <p:cNvPicPr>
            <a:picLocks noChangeAspect="1"/>
          </p:cNvPicPr>
          <p:nvPr/>
        </p:nvPicPr>
        <p:blipFill>
          <a:blip r:embed="rId2"/>
          <a:srcRect/>
          <a:stretch>
            <a:fillRect/>
          </a:stretch>
        </p:blipFill>
        <p:spPr bwMode="auto">
          <a:xfrm>
            <a:off x="-11113" y="6238875"/>
            <a:ext cx="9144001"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a:xfrm>
            <a:off x="195263" y="620713"/>
            <a:ext cx="8424862" cy="1287462"/>
          </a:xfrm>
        </p:spPr>
        <p:txBody>
          <a:bodyPr/>
          <a:lstStyle/>
          <a:p>
            <a:r>
              <a:rPr lang="hr-HR" altLang="en-US" sz="3200" b="1" smtClean="0">
                <a:latin typeface="Cambria" pitchFamily="18" charset="0"/>
              </a:rPr>
              <a:t>Prednosti i ograničenja analize PEFA-e</a:t>
            </a:r>
            <a:endParaRPr lang="en-US" altLang="en-US" sz="3200" b="1" smtClean="0">
              <a:latin typeface="Cambria" pitchFamily="18" charset="0"/>
            </a:endParaRPr>
          </a:p>
        </p:txBody>
      </p:sp>
      <p:sp>
        <p:nvSpPr>
          <p:cNvPr id="23555" name="Content Placeholder 2"/>
          <p:cNvSpPr>
            <a:spLocks noGrp="1"/>
          </p:cNvSpPr>
          <p:nvPr>
            <p:ph idx="1"/>
          </p:nvPr>
        </p:nvSpPr>
        <p:spPr>
          <a:xfrm>
            <a:off x="1" y="2060575"/>
            <a:ext cx="8999538" cy="4176713"/>
          </a:xfrm>
          <a:solidFill>
            <a:schemeClr val="bg1"/>
          </a:solidFill>
        </p:spPr>
        <p:txBody>
          <a:bodyPr/>
          <a:lstStyle/>
          <a:p>
            <a:pPr algn="just">
              <a:buFontTx/>
              <a:buNone/>
            </a:pPr>
            <a:r>
              <a:rPr lang="hr-HR" altLang="en-US" sz="2000" i="1" dirty="0" smtClean="0">
                <a:solidFill>
                  <a:srgbClr val="FF0000"/>
                </a:solidFill>
                <a:latin typeface="Cambria" pitchFamily="18" charset="0"/>
              </a:rPr>
              <a:t>Rizici vezani uz PEFA procjenu mogu biti:</a:t>
            </a:r>
            <a:endParaRPr lang="en-US" altLang="en-US" sz="2000" dirty="0" smtClean="0">
              <a:solidFill>
                <a:srgbClr val="FF0000"/>
              </a:solidFill>
              <a:latin typeface="Cambria" pitchFamily="18" charset="0"/>
            </a:endParaRPr>
          </a:p>
          <a:p>
            <a:pPr algn="just"/>
            <a:r>
              <a:rPr lang="en-AU" altLang="en-US" sz="2000" dirty="0" err="1" smtClean="0">
                <a:latin typeface="Cambria" pitchFamily="18" charset="0"/>
              </a:rPr>
              <a:t>ako</a:t>
            </a:r>
            <a:r>
              <a:rPr lang="en-AU" altLang="en-US" sz="2000" dirty="0" smtClean="0">
                <a:latin typeface="Cambria" pitchFamily="18" charset="0"/>
              </a:rPr>
              <a:t> se </a:t>
            </a:r>
            <a:r>
              <a:rPr lang="en-AU" altLang="en-US" sz="2000" dirty="0" err="1" smtClean="0">
                <a:latin typeface="Cambria" pitchFamily="18" charset="0"/>
              </a:rPr>
              <a:t>uzima</a:t>
            </a:r>
            <a:r>
              <a:rPr lang="en-AU" altLang="en-US" sz="2000" dirty="0" smtClean="0">
                <a:latin typeface="Cambria" pitchFamily="18" charset="0"/>
              </a:rPr>
              <a:t> </a:t>
            </a:r>
            <a:r>
              <a:rPr lang="en-AU" altLang="en-US" sz="2000" dirty="0" err="1" smtClean="0">
                <a:latin typeface="Cambria" pitchFamily="18" charset="0"/>
              </a:rPr>
              <a:t>kao</a:t>
            </a:r>
            <a:r>
              <a:rPr lang="en-AU" altLang="en-US" sz="2000" dirty="0" smtClean="0">
                <a:latin typeface="Cambria" pitchFamily="18" charset="0"/>
              </a:rPr>
              <a:t> plan </a:t>
            </a:r>
            <a:r>
              <a:rPr lang="en-AU" altLang="en-US" sz="2000" dirty="0" err="1" smtClean="0">
                <a:latin typeface="Cambria" pitchFamily="18" charset="0"/>
              </a:rPr>
              <a:t>reforme</a:t>
            </a:r>
            <a:r>
              <a:rPr lang="en-AU" altLang="en-US" sz="2000" dirty="0" smtClean="0">
                <a:latin typeface="Cambria" pitchFamily="18" charset="0"/>
              </a:rPr>
              <a:t> </a:t>
            </a:r>
            <a:r>
              <a:rPr lang="en-AU" altLang="en-US" sz="2000" dirty="0" err="1" smtClean="0">
                <a:latin typeface="Cambria" pitchFamily="18" charset="0"/>
              </a:rPr>
              <a:t>bez</a:t>
            </a:r>
            <a:r>
              <a:rPr lang="en-AU" altLang="en-US" sz="2000" dirty="0" smtClean="0">
                <a:latin typeface="Cambria" pitchFamily="18" charset="0"/>
              </a:rPr>
              <a:t> </a:t>
            </a:r>
            <a:r>
              <a:rPr lang="en-AU" altLang="en-US" sz="2000" dirty="0" err="1" smtClean="0">
                <a:latin typeface="Cambria" pitchFamily="18" charset="0"/>
              </a:rPr>
              <a:t>daljnje</a:t>
            </a:r>
            <a:r>
              <a:rPr lang="hr-HR" altLang="en-US" sz="2000" dirty="0" smtClean="0">
                <a:latin typeface="Cambria" pitchFamily="18" charset="0"/>
              </a:rPr>
              <a:t> </a:t>
            </a:r>
            <a:r>
              <a:rPr lang="en-AU" altLang="en-US" sz="2000" dirty="0" err="1" smtClean="0">
                <a:latin typeface="Cambria" pitchFamily="18" charset="0"/>
              </a:rPr>
              <a:t>dubinske</a:t>
            </a:r>
            <a:r>
              <a:rPr lang="en-AU" altLang="en-US" sz="2000" dirty="0" smtClean="0">
                <a:latin typeface="Cambria" pitchFamily="18" charset="0"/>
              </a:rPr>
              <a:t> </a:t>
            </a:r>
            <a:r>
              <a:rPr lang="en-AU" altLang="en-US" sz="2000" dirty="0" err="1" smtClean="0">
                <a:latin typeface="Cambria" pitchFamily="18" charset="0"/>
              </a:rPr>
              <a:t>analize</a:t>
            </a:r>
            <a:r>
              <a:rPr lang="en-AU" altLang="en-US" sz="2000" dirty="0" smtClean="0">
                <a:latin typeface="Cambria" pitchFamily="18" charset="0"/>
              </a:rPr>
              <a:t> </a:t>
            </a:r>
            <a:r>
              <a:rPr lang="en-AU" altLang="en-US" sz="2000" dirty="0" err="1" smtClean="0">
                <a:latin typeface="Cambria" pitchFamily="18" charset="0"/>
              </a:rPr>
              <a:t>uzroka</a:t>
            </a:r>
            <a:r>
              <a:rPr lang="en-AU" altLang="en-US" sz="2000" dirty="0" smtClean="0">
                <a:latin typeface="Cambria" pitchFamily="18" charset="0"/>
              </a:rPr>
              <a:t> </a:t>
            </a:r>
            <a:r>
              <a:rPr lang="en-AU" altLang="en-US" sz="2000" dirty="0" err="1" smtClean="0">
                <a:latin typeface="Cambria" pitchFamily="18" charset="0"/>
              </a:rPr>
              <a:t>lošeg</a:t>
            </a:r>
            <a:r>
              <a:rPr lang="en-AU" altLang="en-US" sz="2000" dirty="0" smtClean="0">
                <a:latin typeface="Cambria" pitchFamily="18" charset="0"/>
              </a:rPr>
              <a:t> </a:t>
            </a:r>
            <a:r>
              <a:rPr lang="en-AU" altLang="en-US" sz="2000" dirty="0" err="1" smtClean="0">
                <a:latin typeface="Cambria" pitchFamily="18" charset="0"/>
              </a:rPr>
              <a:t>rada</a:t>
            </a:r>
            <a:r>
              <a:rPr lang="en-AU" altLang="en-US" sz="2000" dirty="0" smtClean="0">
                <a:latin typeface="Cambria" pitchFamily="18" charset="0"/>
              </a:rPr>
              <a:t> PFM</a:t>
            </a:r>
            <a:r>
              <a:rPr lang="hr-HR" altLang="en-US" sz="2000" dirty="0" smtClean="0">
                <a:latin typeface="Cambria" pitchFamily="18" charset="0"/>
              </a:rPr>
              <a:t>-a</a:t>
            </a:r>
            <a:r>
              <a:rPr lang="en-AU" altLang="en-US" sz="2000" dirty="0" smtClean="0">
                <a:latin typeface="Cambria" pitchFamily="18" charset="0"/>
              </a:rPr>
              <a:t>, </a:t>
            </a:r>
            <a:r>
              <a:rPr lang="en-AU" altLang="en-US" sz="2000" dirty="0" err="1" smtClean="0">
                <a:latin typeface="Cambria" pitchFamily="18" charset="0"/>
              </a:rPr>
              <a:t>postoji</a:t>
            </a:r>
            <a:r>
              <a:rPr lang="en-AU" altLang="en-US" sz="2000" dirty="0" smtClean="0">
                <a:latin typeface="Cambria" pitchFamily="18" charset="0"/>
              </a:rPr>
              <a:t> </a:t>
            </a:r>
            <a:r>
              <a:rPr lang="en-AU" altLang="en-US" sz="2000" dirty="0" err="1" smtClean="0">
                <a:latin typeface="Cambria" pitchFamily="18" charset="0"/>
              </a:rPr>
              <a:t>rizik</a:t>
            </a:r>
            <a:r>
              <a:rPr lang="en-AU" altLang="en-US" sz="2000" dirty="0" smtClean="0">
                <a:latin typeface="Cambria" pitchFamily="18" charset="0"/>
              </a:rPr>
              <a:t> da </a:t>
            </a:r>
            <a:r>
              <a:rPr lang="en-AU" altLang="en-US" sz="2000" dirty="0" err="1" smtClean="0">
                <a:latin typeface="Cambria" pitchFamily="18" charset="0"/>
              </a:rPr>
              <a:t>će</a:t>
            </a:r>
            <a:r>
              <a:rPr lang="en-AU" altLang="en-US" sz="2000" dirty="0" smtClean="0">
                <a:latin typeface="Cambria" pitchFamily="18" charset="0"/>
              </a:rPr>
              <a:t> </a:t>
            </a:r>
            <a:r>
              <a:rPr lang="en-AU" altLang="en-US" sz="2000" dirty="0" err="1" smtClean="0">
                <a:latin typeface="Cambria" pitchFamily="18" charset="0"/>
              </a:rPr>
              <a:t>reforme</a:t>
            </a:r>
            <a:r>
              <a:rPr lang="en-AU" altLang="en-US" sz="2000" dirty="0" smtClean="0">
                <a:latin typeface="Cambria" pitchFamily="18" charset="0"/>
              </a:rPr>
              <a:t> </a:t>
            </a:r>
            <a:r>
              <a:rPr lang="en-AU" altLang="en-US" sz="2000" dirty="0" err="1" smtClean="0">
                <a:latin typeface="Cambria" pitchFamily="18" charset="0"/>
              </a:rPr>
              <a:t>biti</a:t>
            </a:r>
            <a:r>
              <a:rPr lang="en-AU" altLang="en-US" sz="2000" dirty="0" smtClean="0">
                <a:latin typeface="Cambria" pitchFamily="18" charset="0"/>
              </a:rPr>
              <a:t> </a:t>
            </a:r>
            <a:r>
              <a:rPr lang="en-AU" altLang="en-US" sz="2000" dirty="0" err="1" smtClean="0">
                <a:latin typeface="Cambria" pitchFamily="18" charset="0"/>
              </a:rPr>
              <a:t>pogrešno</a:t>
            </a:r>
            <a:r>
              <a:rPr lang="hr-HR" altLang="en-US" sz="2000" dirty="0" smtClean="0">
                <a:latin typeface="Cambria" pitchFamily="18" charset="0"/>
              </a:rPr>
              <a:t> usmjerene</a:t>
            </a:r>
            <a:endParaRPr lang="hr-HR" altLang="en-US" sz="1000" dirty="0" smtClean="0">
              <a:latin typeface="Cambria" pitchFamily="18" charset="0"/>
            </a:endParaRPr>
          </a:p>
          <a:p>
            <a:pPr algn="just"/>
            <a:r>
              <a:rPr lang="hr-HR" altLang="en-US" sz="2000" dirty="0" smtClean="0">
                <a:latin typeface="Cambria" pitchFamily="18" charset="0"/>
              </a:rPr>
              <a:t>pokazatelji ne daju nikakvu osnovu za </a:t>
            </a:r>
            <a:r>
              <a:rPr lang="hr-HR" altLang="en-US" sz="2000" dirty="0" smtClean="0">
                <a:latin typeface="Cambria" pitchFamily="18" charset="0"/>
              </a:rPr>
              <a:t>pojedine reforme </a:t>
            </a:r>
            <a:r>
              <a:rPr lang="hr-HR" altLang="en-US" sz="2000" dirty="0" smtClean="0">
                <a:latin typeface="Cambria" pitchFamily="18" charset="0"/>
              </a:rPr>
              <a:t>ili </a:t>
            </a:r>
            <a:r>
              <a:rPr lang="hr-HR" altLang="en-US" sz="2000" dirty="0" smtClean="0">
                <a:latin typeface="Cambria" pitchFamily="18" charset="0"/>
              </a:rPr>
              <a:t>utvrđivanje </a:t>
            </a:r>
            <a:r>
              <a:rPr lang="hr-HR" altLang="en-US" sz="2000" dirty="0" smtClean="0">
                <a:latin typeface="Cambria" pitchFamily="18" charset="0"/>
              </a:rPr>
              <a:t>prioriteta</a:t>
            </a:r>
            <a:endParaRPr lang="hr-HR" altLang="en-US" sz="1000" dirty="0" smtClean="0">
              <a:latin typeface="Cambria" pitchFamily="18" charset="0"/>
            </a:endParaRPr>
          </a:p>
          <a:p>
            <a:pPr algn="just"/>
            <a:r>
              <a:rPr lang="hr-HR" altLang="en-US" sz="2000" dirty="0" smtClean="0">
                <a:latin typeface="Cambria" pitchFamily="18" charset="0"/>
              </a:rPr>
              <a:t>okvir ne procjenjuje težinu mjerila u smislu važnosti. Postoji opasnost da se reforme </a:t>
            </a:r>
            <a:r>
              <a:rPr lang="hr-HR" altLang="en-US" sz="2000" dirty="0" smtClean="0">
                <a:latin typeface="Cambria" pitchFamily="18" charset="0"/>
              </a:rPr>
              <a:t>usmjere na </a:t>
            </a:r>
            <a:r>
              <a:rPr lang="hr-HR" altLang="en-US" sz="2000" dirty="0" smtClean="0">
                <a:latin typeface="Cambria" pitchFamily="18" charset="0"/>
              </a:rPr>
              <a:t>brze </a:t>
            </a:r>
            <a:r>
              <a:rPr lang="hr-HR" altLang="en-US" sz="2000" dirty="0" smtClean="0">
                <a:latin typeface="Cambria" pitchFamily="18" charset="0"/>
              </a:rPr>
              <a:t>koristi </a:t>
            </a:r>
            <a:r>
              <a:rPr lang="hr-HR" altLang="en-US" sz="2000" dirty="0" smtClean="0">
                <a:latin typeface="Cambria" pitchFamily="18" charset="0"/>
              </a:rPr>
              <a:t>i mjerila koja su lako nadmašuju</a:t>
            </a:r>
            <a:endParaRPr lang="hr-HR" altLang="en-US" sz="1000" dirty="0" smtClean="0">
              <a:latin typeface="Cambria" pitchFamily="18" charset="0"/>
            </a:endParaRPr>
          </a:p>
          <a:p>
            <a:pPr algn="just"/>
            <a:r>
              <a:rPr lang="hr-HR" altLang="en-US" sz="2000" dirty="0" smtClean="0">
                <a:latin typeface="Cambria" pitchFamily="18" charset="0"/>
              </a:rPr>
              <a:t>pošto mjerila ne mogu biti vrednovana, nije vrlo korisno usporediti prosječne ocjene zemalja</a:t>
            </a:r>
          </a:p>
          <a:p>
            <a:pPr algn="just"/>
            <a:r>
              <a:rPr lang="hr-HR" altLang="en-US" sz="2000" dirty="0" smtClean="0">
                <a:latin typeface="Cambria" pitchFamily="18" charset="0"/>
              </a:rPr>
              <a:t>mjerila ponekada ne pokazuju kada je </a:t>
            </a:r>
            <a:r>
              <a:rPr lang="hr-HR" altLang="en-US" sz="2000" dirty="0" err="1" smtClean="0">
                <a:latin typeface="Cambria" pitchFamily="18" charset="0"/>
              </a:rPr>
              <a:t>osvtvaren</a:t>
            </a:r>
            <a:r>
              <a:rPr lang="hr-HR" altLang="en-US" sz="2000" dirty="0" smtClean="0">
                <a:latin typeface="Cambria" pitchFamily="18" charset="0"/>
              </a:rPr>
              <a:t> </a:t>
            </a:r>
            <a:r>
              <a:rPr lang="hr-HR" altLang="en-US" sz="2000" dirty="0" smtClean="0">
                <a:latin typeface="Cambria" pitchFamily="18" charset="0"/>
              </a:rPr>
              <a:t>napredak. Mogu postojati korisna poboljšanja, dok rejting ostaje D. Značajni napori bi mogli biti potrebni da se napreduje od D do C.</a:t>
            </a:r>
            <a:endParaRPr lang="en-US" altLang="en-US" sz="2000" dirty="0" smtClean="0">
              <a:latin typeface="Cambria" pitchFamily="18" charset="0"/>
            </a:endParaRPr>
          </a:p>
        </p:txBody>
      </p:sp>
      <p:pic>
        <p:nvPicPr>
          <p:cNvPr id="72707" name="Picture 1"/>
          <p:cNvPicPr>
            <a:picLocks noChangeAspect="1"/>
          </p:cNvPicPr>
          <p:nvPr/>
        </p:nvPicPr>
        <p:blipFill>
          <a:blip r:embed="rId2"/>
          <a:srcRect/>
          <a:stretch>
            <a:fillRect/>
          </a:stretch>
        </p:blipFill>
        <p:spPr bwMode="auto">
          <a:xfrm>
            <a:off x="0" y="6238875"/>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a:xfrm>
            <a:off x="250825" y="765175"/>
            <a:ext cx="6897688" cy="1081088"/>
          </a:xfrm>
        </p:spPr>
        <p:txBody>
          <a:bodyPr/>
          <a:lstStyle/>
          <a:p>
            <a:r>
              <a:rPr lang="hr-HR" altLang="en-US" sz="3200" b="1" smtClean="0">
                <a:latin typeface="Cambria" pitchFamily="18" charset="0"/>
              </a:rPr>
              <a:t>Prednosti i ograničenja analize PEFA-e</a:t>
            </a:r>
            <a:endParaRPr lang="en-US" altLang="en-US" sz="3200" smtClean="0">
              <a:latin typeface="Cambria" pitchFamily="18" charset="0"/>
            </a:endParaRPr>
          </a:p>
        </p:txBody>
      </p:sp>
      <p:sp>
        <p:nvSpPr>
          <p:cNvPr id="24579" name="Content Placeholder 2"/>
          <p:cNvSpPr>
            <a:spLocks noGrp="1"/>
          </p:cNvSpPr>
          <p:nvPr>
            <p:ph idx="1"/>
          </p:nvPr>
        </p:nvSpPr>
        <p:spPr>
          <a:xfrm>
            <a:off x="0" y="2133600"/>
            <a:ext cx="8964613" cy="4103688"/>
          </a:xfrm>
          <a:solidFill>
            <a:schemeClr val="bg1"/>
          </a:solidFill>
        </p:spPr>
        <p:txBody>
          <a:bodyPr/>
          <a:lstStyle/>
          <a:p>
            <a:pPr>
              <a:lnSpc>
                <a:spcPct val="100000"/>
              </a:lnSpc>
            </a:pPr>
            <a:r>
              <a:rPr lang="hr-HR" altLang="en-US" sz="2300" dirty="0" smtClean="0">
                <a:latin typeface="Cambria" pitchFamily="18" charset="0"/>
              </a:rPr>
              <a:t>pokazatelji </a:t>
            </a:r>
            <a:r>
              <a:rPr lang="hr-HR" altLang="en-US" sz="2300" dirty="0" smtClean="0">
                <a:latin typeface="Cambria" pitchFamily="18" charset="0"/>
              </a:rPr>
              <a:t>se temelje na prilično naprednim slučajevima "najbolje prakse", što može biti jako daleko od položaja gdje je u ovom trenutku zemlja, a ciljevi ne moraju biti općeprihvaćeni</a:t>
            </a:r>
            <a:endParaRPr lang="en-US" altLang="en-US" sz="2300" dirty="0" smtClean="0">
              <a:latin typeface="Cambria" pitchFamily="18" charset="0"/>
            </a:endParaRPr>
          </a:p>
          <a:p>
            <a:pPr>
              <a:lnSpc>
                <a:spcPct val="100000"/>
              </a:lnSpc>
            </a:pPr>
            <a:r>
              <a:rPr lang="hr-HR" altLang="en-US" sz="2300" dirty="0" smtClean="0">
                <a:latin typeface="Cambria" pitchFamily="18" charset="0"/>
              </a:rPr>
              <a:t>fokus je izričito na sustavu, stoga temeljni uzroci ne mogu biti  uključeni kao npr. sposobnost financijskih menadžera i osoblja</a:t>
            </a:r>
            <a:endParaRPr lang="en-US" altLang="en-US" sz="2300" dirty="0" smtClean="0">
              <a:latin typeface="Cambria" pitchFamily="18" charset="0"/>
            </a:endParaRPr>
          </a:p>
          <a:p>
            <a:pPr>
              <a:lnSpc>
                <a:spcPct val="100000"/>
              </a:lnSpc>
            </a:pPr>
            <a:r>
              <a:rPr lang="hr-HR" altLang="en-US" sz="2300" dirty="0" smtClean="0">
                <a:latin typeface="Cambria" pitchFamily="18" charset="0"/>
              </a:rPr>
              <a:t>stručno vođena kritička procjena ne može stvoriti potrebno vlasništvo i razumijevanje potrebe za reformom</a:t>
            </a:r>
            <a:endParaRPr lang="en-US" altLang="en-US" sz="2300" dirty="0" smtClean="0">
              <a:latin typeface="Cambria" pitchFamily="18" charset="0"/>
            </a:endParaRPr>
          </a:p>
          <a:p>
            <a:pPr>
              <a:lnSpc>
                <a:spcPct val="100000"/>
              </a:lnSpc>
            </a:pPr>
            <a:r>
              <a:rPr lang="hr-HR" altLang="en-US" sz="2300" dirty="0" smtClean="0">
                <a:latin typeface="Cambria" pitchFamily="18" charset="0"/>
              </a:rPr>
              <a:t>p</a:t>
            </a:r>
            <a:r>
              <a:rPr lang="en-AU" altLang="en-US" sz="2300" dirty="0" err="1" smtClean="0">
                <a:latin typeface="Cambria" pitchFamily="18" charset="0"/>
              </a:rPr>
              <a:t>rocjena</a:t>
            </a:r>
            <a:r>
              <a:rPr lang="en-AU" altLang="en-US" sz="2300" dirty="0" smtClean="0">
                <a:latin typeface="Cambria" pitchFamily="18" charset="0"/>
              </a:rPr>
              <a:t> PEFA </a:t>
            </a:r>
            <a:r>
              <a:rPr lang="hr-HR" altLang="en-US" sz="2300" dirty="0" smtClean="0">
                <a:latin typeface="Cambria" pitchFamily="18" charset="0"/>
              </a:rPr>
              <a:t>usmjere</a:t>
            </a:r>
            <a:r>
              <a:rPr lang="en-US" altLang="en-US" sz="2300" dirty="0" smtClean="0">
                <a:latin typeface="Cambria" pitchFamily="18" charset="0"/>
              </a:rPr>
              <a:t>n</a:t>
            </a:r>
            <a:r>
              <a:rPr lang="hr-HR" altLang="en-US" sz="2300" dirty="0" smtClean="0">
                <a:latin typeface="Cambria" pitchFamily="18" charset="0"/>
              </a:rPr>
              <a:t>a je </a:t>
            </a:r>
            <a:r>
              <a:rPr lang="en-AU" altLang="en-US" sz="2300" dirty="0" err="1" smtClean="0">
                <a:latin typeface="Cambria" pitchFamily="18" charset="0"/>
              </a:rPr>
              <a:t>na</a:t>
            </a:r>
            <a:r>
              <a:rPr lang="en-AU" altLang="en-US" sz="2300" dirty="0" smtClean="0">
                <a:latin typeface="Cambria" pitchFamily="18" charset="0"/>
              </a:rPr>
              <a:t> </a:t>
            </a:r>
            <a:r>
              <a:rPr lang="en-AU" altLang="en-US" sz="2300" dirty="0" err="1" smtClean="0">
                <a:latin typeface="Cambria" pitchFamily="18" charset="0"/>
              </a:rPr>
              <a:t>tehničk</a:t>
            </a:r>
            <a:r>
              <a:rPr lang="hr-HR" altLang="en-US" sz="2300" dirty="0" smtClean="0">
                <a:latin typeface="Cambria" pitchFamily="18" charset="0"/>
              </a:rPr>
              <a:t>a obilježja s</a:t>
            </a:r>
            <a:r>
              <a:rPr lang="en-AU" altLang="en-US" sz="2300" dirty="0" err="1" smtClean="0">
                <a:latin typeface="Cambria" pitchFamily="18" charset="0"/>
              </a:rPr>
              <a:t>ustav</a:t>
            </a:r>
            <a:r>
              <a:rPr lang="hr-HR" altLang="en-US" sz="2300" dirty="0" smtClean="0">
                <a:latin typeface="Cambria" pitchFamily="18" charset="0"/>
              </a:rPr>
              <a:t>a</a:t>
            </a:r>
            <a:r>
              <a:rPr lang="en-AU" altLang="en-US" sz="2300" dirty="0" smtClean="0">
                <a:latin typeface="Cambria" pitchFamily="18" charset="0"/>
              </a:rPr>
              <a:t> </a:t>
            </a:r>
            <a:r>
              <a:rPr lang="en-AU" altLang="en-US" sz="2300" dirty="0" smtClean="0">
                <a:latin typeface="Cambria" pitchFamily="18" charset="0"/>
              </a:rPr>
              <a:t>– </a:t>
            </a:r>
            <a:r>
              <a:rPr lang="hr-HR" altLang="en-US" sz="2300" dirty="0" smtClean="0">
                <a:latin typeface="Cambria" pitchFamily="18" charset="0"/>
              </a:rPr>
              <a:t>a </a:t>
            </a:r>
            <a:r>
              <a:rPr lang="en-AU" altLang="en-US" sz="2300" dirty="0" smtClean="0">
                <a:latin typeface="Cambria" pitchFamily="18" charset="0"/>
              </a:rPr>
              <a:t>ne </a:t>
            </a:r>
            <a:r>
              <a:rPr lang="en-AU" altLang="en-US" sz="2300" dirty="0" err="1" smtClean="0">
                <a:latin typeface="Cambria" pitchFamily="18" charset="0"/>
              </a:rPr>
              <a:t>na</a:t>
            </a:r>
            <a:r>
              <a:rPr lang="en-AU" altLang="en-US" sz="2300" dirty="0" smtClean="0">
                <a:latin typeface="Cambria" pitchFamily="18" charset="0"/>
              </a:rPr>
              <a:t> </a:t>
            </a:r>
            <a:r>
              <a:rPr lang="en-AU" altLang="en-US" sz="2300" dirty="0" err="1" smtClean="0">
                <a:latin typeface="Cambria" pitchFamily="18" charset="0"/>
              </a:rPr>
              <a:t>pružanju</a:t>
            </a:r>
            <a:r>
              <a:rPr lang="en-AU" altLang="en-US" sz="2300" dirty="0" smtClean="0">
                <a:latin typeface="Cambria" pitchFamily="18" charset="0"/>
              </a:rPr>
              <a:t> </a:t>
            </a:r>
            <a:r>
              <a:rPr lang="en-AU" altLang="en-US" sz="2300" dirty="0" err="1" smtClean="0">
                <a:latin typeface="Cambria" pitchFamily="18" charset="0"/>
              </a:rPr>
              <a:t>usluga</a:t>
            </a:r>
            <a:r>
              <a:rPr lang="en-AU" altLang="en-US" sz="2300" dirty="0" smtClean="0">
                <a:latin typeface="Cambria" pitchFamily="18" charset="0"/>
              </a:rPr>
              <a:t> </a:t>
            </a:r>
            <a:r>
              <a:rPr lang="en-AU" altLang="en-US" sz="2300" dirty="0" err="1" smtClean="0">
                <a:latin typeface="Cambria" pitchFamily="18" charset="0"/>
              </a:rPr>
              <a:t>ili</a:t>
            </a:r>
            <a:r>
              <a:rPr lang="en-AU" altLang="en-US" sz="2300" dirty="0" smtClean="0">
                <a:latin typeface="Cambria" pitchFamily="18" charset="0"/>
              </a:rPr>
              <a:t> </a:t>
            </a:r>
            <a:r>
              <a:rPr lang="en-AU" altLang="en-US" sz="2300" dirty="0" err="1" smtClean="0">
                <a:latin typeface="Cambria" pitchFamily="18" charset="0"/>
              </a:rPr>
              <a:t>uzor</a:t>
            </a:r>
            <a:r>
              <a:rPr lang="hr-HR" altLang="en-US" sz="2300" dirty="0" err="1" smtClean="0">
                <a:latin typeface="Cambria" pitchFamily="18" charset="0"/>
              </a:rPr>
              <a:t>ku</a:t>
            </a:r>
            <a:r>
              <a:rPr lang="en-AU" altLang="en-US" sz="2300" dirty="0" smtClean="0">
                <a:latin typeface="Cambria" pitchFamily="18" charset="0"/>
              </a:rPr>
              <a:t> </a:t>
            </a:r>
            <a:r>
              <a:rPr lang="en-AU" altLang="en-US" sz="2300" dirty="0" err="1" smtClean="0">
                <a:latin typeface="Cambria" pitchFamily="18" charset="0"/>
              </a:rPr>
              <a:t>raspodjele</a:t>
            </a:r>
            <a:r>
              <a:rPr lang="en-AU" altLang="en-US" sz="2300" dirty="0" smtClean="0">
                <a:latin typeface="Cambria" pitchFamily="18" charset="0"/>
              </a:rPr>
              <a:t> </a:t>
            </a:r>
            <a:r>
              <a:rPr lang="en-AU" altLang="en-US" sz="2300" dirty="0" err="1" smtClean="0">
                <a:latin typeface="Cambria" pitchFamily="18" charset="0"/>
              </a:rPr>
              <a:t>proračuna</a:t>
            </a:r>
            <a:endParaRPr lang="en-US" altLang="en-US" sz="2300" dirty="0" smtClean="0">
              <a:latin typeface="Cambria" pitchFamily="18" charset="0"/>
            </a:endParaRPr>
          </a:p>
          <a:p>
            <a:pPr algn="just">
              <a:lnSpc>
                <a:spcPct val="80000"/>
              </a:lnSpc>
              <a:buFontTx/>
              <a:buNone/>
            </a:pPr>
            <a:endParaRPr lang="en-US" altLang="en-US" sz="1700" dirty="0" smtClean="0">
              <a:latin typeface="Cambria" pitchFamily="18" charset="0"/>
            </a:endParaRPr>
          </a:p>
        </p:txBody>
      </p:sp>
      <p:pic>
        <p:nvPicPr>
          <p:cNvPr id="73731" name="Picture 1"/>
          <p:cNvPicPr>
            <a:picLocks noChangeAspect="1"/>
          </p:cNvPicPr>
          <p:nvPr/>
        </p:nvPicPr>
        <p:blipFill>
          <a:blip r:embed="rId2"/>
          <a:srcRect/>
          <a:stretch>
            <a:fillRect/>
          </a:stretch>
        </p:blipFill>
        <p:spPr bwMode="auto">
          <a:xfrm>
            <a:off x="0" y="6226175"/>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a:xfrm>
            <a:off x="323850" y="762000"/>
            <a:ext cx="6896100" cy="1081088"/>
          </a:xfrm>
        </p:spPr>
        <p:txBody>
          <a:bodyPr/>
          <a:lstStyle/>
          <a:p>
            <a:r>
              <a:rPr lang="hr-HR" altLang="en-US" sz="3200" b="1" smtClean="0">
                <a:latin typeface="Cambria" pitchFamily="18" charset="0"/>
              </a:rPr>
              <a:t>Prednosti i ograničenja analize PEFA-e</a:t>
            </a:r>
            <a:endParaRPr lang="en-US" altLang="en-US" sz="3200" b="1" smtClean="0">
              <a:latin typeface="Cambria" pitchFamily="18" charset="0"/>
            </a:endParaRPr>
          </a:p>
        </p:txBody>
      </p:sp>
      <p:sp>
        <p:nvSpPr>
          <p:cNvPr id="74754" name="Content Placeholder 2"/>
          <p:cNvSpPr>
            <a:spLocks noGrp="1"/>
          </p:cNvSpPr>
          <p:nvPr>
            <p:ph idx="1"/>
          </p:nvPr>
        </p:nvSpPr>
        <p:spPr>
          <a:xfrm>
            <a:off x="323850" y="2276475"/>
            <a:ext cx="8569325" cy="3529013"/>
          </a:xfrm>
          <a:solidFill>
            <a:schemeClr val="bg1"/>
          </a:solidFill>
        </p:spPr>
        <p:txBody>
          <a:bodyPr/>
          <a:lstStyle/>
          <a:p>
            <a:pPr algn="just">
              <a:lnSpc>
                <a:spcPct val="100000"/>
              </a:lnSpc>
              <a:spcBef>
                <a:spcPts val="1200"/>
              </a:spcBef>
            </a:pPr>
            <a:r>
              <a:rPr lang="hr-HR" altLang="en-US" dirty="0" smtClean="0">
                <a:latin typeface="Cambria" pitchFamily="18" charset="0"/>
              </a:rPr>
              <a:t>Pojedini </a:t>
            </a:r>
            <a:r>
              <a:rPr lang="en-AU" altLang="en-US" dirty="0" smtClean="0">
                <a:latin typeface="Cambria" pitchFamily="18" charset="0"/>
              </a:rPr>
              <a:t>od </a:t>
            </a:r>
            <a:r>
              <a:rPr lang="hr-HR" altLang="en-US" dirty="0" err="1" smtClean="0">
                <a:latin typeface="Cambria" pitchFamily="18" charset="0"/>
              </a:rPr>
              <a:t>navednih</a:t>
            </a:r>
            <a:r>
              <a:rPr lang="hr-HR" altLang="en-US" dirty="0" smtClean="0">
                <a:latin typeface="Cambria" pitchFamily="18" charset="0"/>
              </a:rPr>
              <a:t> </a:t>
            </a:r>
            <a:r>
              <a:rPr lang="en-AU" altLang="en-US" dirty="0" err="1" smtClean="0">
                <a:latin typeface="Cambria" pitchFamily="18" charset="0"/>
              </a:rPr>
              <a:t>rizika</a:t>
            </a:r>
            <a:r>
              <a:rPr lang="en-AU" altLang="en-US" dirty="0" smtClean="0">
                <a:latin typeface="Cambria" pitchFamily="18" charset="0"/>
              </a:rPr>
              <a:t> </a:t>
            </a:r>
            <a:r>
              <a:rPr lang="hr-HR" altLang="en-US" dirty="0" smtClean="0">
                <a:latin typeface="Cambria" pitchFamily="18" charset="0"/>
              </a:rPr>
              <a:t>jasno ukazuju </a:t>
            </a:r>
            <a:r>
              <a:rPr lang="en-AU" altLang="en-US" dirty="0" smtClean="0">
                <a:latin typeface="Cambria" pitchFamily="18" charset="0"/>
              </a:rPr>
              <a:t>da</a:t>
            </a:r>
            <a:r>
              <a:rPr lang="hr-HR" altLang="en-US" dirty="0" smtClean="0">
                <a:latin typeface="Cambria" pitchFamily="18" charset="0"/>
              </a:rPr>
              <a:t> je </a:t>
            </a:r>
            <a:r>
              <a:rPr lang="hr-HR" altLang="en-US" dirty="0" err="1" smtClean="0">
                <a:latin typeface="Cambria" pitchFamily="18" charset="0"/>
              </a:rPr>
              <a:t>sâm</a:t>
            </a:r>
            <a:r>
              <a:rPr lang="en-AU" altLang="en-US" dirty="0" smtClean="0">
                <a:latin typeface="Cambria" pitchFamily="18" charset="0"/>
              </a:rPr>
              <a:t> PEFA </a:t>
            </a:r>
            <a:r>
              <a:rPr lang="en-AU" altLang="en-US" dirty="0" err="1" smtClean="0">
                <a:latin typeface="Cambria" pitchFamily="18" charset="0"/>
              </a:rPr>
              <a:t>okvir</a:t>
            </a:r>
            <a:r>
              <a:rPr lang="en-AU" altLang="en-US" dirty="0" smtClean="0">
                <a:latin typeface="Cambria" pitchFamily="18" charset="0"/>
              </a:rPr>
              <a:t> </a:t>
            </a:r>
            <a:r>
              <a:rPr lang="en-AU" altLang="en-US" dirty="0" err="1" smtClean="0">
                <a:latin typeface="Cambria" pitchFamily="18" charset="0"/>
              </a:rPr>
              <a:t>prilično</a:t>
            </a:r>
            <a:r>
              <a:rPr lang="en-AU" altLang="en-US" dirty="0" smtClean="0">
                <a:latin typeface="Cambria" pitchFamily="18" charset="0"/>
              </a:rPr>
              <a:t> ne</a:t>
            </a:r>
            <a:r>
              <a:rPr lang="hr-HR" altLang="en-US" dirty="0" smtClean="0">
                <a:latin typeface="Cambria" pitchFamily="18" charset="0"/>
              </a:rPr>
              <a:t>prikladan</a:t>
            </a:r>
            <a:r>
              <a:rPr lang="en-AU" altLang="en-US" dirty="0" smtClean="0">
                <a:latin typeface="Cambria" pitchFamily="18" charset="0"/>
              </a:rPr>
              <a:t> </a:t>
            </a:r>
            <a:r>
              <a:rPr lang="en-AU" altLang="en-US" dirty="0" err="1" smtClean="0">
                <a:latin typeface="Cambria" pitchFamily="18" charset="0"/>
              </a:rPr>
              <a:t>kao</a:t>
            </a:r>
            <a:r>
              <a:rPr lang="en-AU" altLang="en-US" dirty="0" smtClean="0">
                <a:latin typeface="Cambria" pitchFamily="18" charset="0"/>
              </a:rPr>
              <a:t> </a:t>
            </a:r>
            <a:r>
              <a:rPr lang="hr-HR" altLang="en-US" dirty="0" smtClean="0">
                <a:latin typeface="Cambria" pitchFamily="18" charset="0"/>
              </a:rPr>
              <a:t>temelj </a:t>
            </a:r>
            <a:r>
              <a:rPr lang="en-AU" altLang="en-US" dirty="0" smtClean="0">
                <a:latin typeface="Cambria" pitchFamily="18" charset="0"/>
              </a:rPr>
              <a:t>za </a:t>
            </a:r>
            <a:r>
              <a:rPr lang="hr-HR" altLang="en-US" dirty="0" smtClean="0">
                <a:latin typeface="Cambria" pitchFamily="18" charset="0"/>
              </a:rPr>
              <a:t>donošenje </a:t>
            </a:r>
            <a:r>
              <a:rPr lang="en-AU" altLang="en-US" dirty="0" err="1" smtClean="0">
                <a:latin typeface="Cambria" pitchFamily="18" charset="0"/>
              </a:rPr>
              <a:t>opć</a:t>
            </a:r>
            <a:r>
              <a:rPr lang="hr-HR" altLang="en-US" dirty="0" smtClean="0">
                <a:latin typeface="Cambria" pitchFamily="18" charset="0"/>
              </a:rPr>
              <a:t>ih</a:t>
            </a:r>
            <a:r>
              <a:rPr lang="en-AU" altLang="en-US" dirty="0" smtClean="0">
                <a:latin typeface="Cambria" pitchFamily="18" charset="0"/>
              </a:rPr>
              <a:t> </a:t>
            </a:r>
            <a:r>
              <a:rPr lang="en-AU" altLang="en-US" dirty="0" err="1" smtClean="0">
                <a:latin typeface="Cambria" pitchFamily="18" charset="0"/>
              </a:rPr>
              <a:t>odluk</a:t>
            </a:r>
            <a:r>
              <a:rPr lang="hr-HR" altLang="en-US" dirty="0" smtClean="0">
                <a:latin typeface="Cambria" pitchFamily="18" charset="0"/>
              </a:rPr>
              <a:t>a</a:t>
            </a:r>
            <a:r>
              <a:rPr lang="en-AU" altLang="en-US" dirty="0" smtClean="0">
                <a:latin typeface="Cambria" pitchFamily="18" charset="0"/>
              </a:rPr>
              <a:t> o proračun</a:t>
            </a:r>
            <a:r>
              <a:rPr lang="hr-HR" altLang="en-US" dirty="0" smtClean="0">
                <a:latin typeface="Cambria" pitchFamily="18" charset="0"/>
              </a:rPr>
              <a:t>u</a:t>
            </a:r>
          </a:p>
          <a:p>
            <a:pPr algn="just">
              <a:lnSpc>
                <a:spcPct val="100000"/>
              </a:lnSpc>
              <a:spcBef>
                <a:spcPts val="1200"/>
              </a:spcBef>
            </a:pPr>
            <a:r>
              <a:rPr lang="hr-HR" altLang="en-US" dirty="0" smtClean="0">
                <a:latin typeface="Cambria" pitchFamily="18" charset="0"/>
              </a:rPr>
              <a:t>No PEFA je koristan alat za prepoznavanje slabosti PFM sustava i razvijanje osnove za daljnje reforme PFM-a</a:t>
            </a:r>
          </a:p>
          <a:p>
            <a:pPr algn="just">
              <a:lnSpc>
                <a:spcPct val="100000"/>
              </a:lnSpc>
              <a:spcBef>
                <a:spcPts val="1200"/>
              </a:spcBef>
            </a:pPr>
            <a:r>
              <a:rPr lang="en-AU" altLang="en-US" dirty="0" err="1" smtClean="0">
                <a:latin typeface="Cambria" pitchFamily="18" charset="0"/>
              </a:rPr>
              <a:t>Važno</a:t>
            </a:r>
            <a:r>
              <a:rPr lang="en-AU" altLang="en-US" dirty="0" smtClean="0">
                <a:latin typeface="Cambria" pitchFamily="18" charset="0"/>
              </a:rPr>
              <a:t> je da </a:t>
            </a:r>
            <a:r>
              <a:rPr lang="hr-HR" altLang="en-US" dirty="0" smtClean="0">
                <a:latin typeface="Cambria" pitchFamily="18" charset="0"/>
              </a:rPr>
              <a:t>su </a:t>
            </a:r>
            <a:r>
              <a:rPr lang="en-AU" altLang="en-US" dirty="0" err="1" smtClean="0">
                <a:latin typeface="Cambria" pitchFamily="18" charset="0"/>
              </a:rPr>
              <a:t>procjena</a:t>
            </a:r>
            <a:r>
              <a:rPr lang="en-AU" altLang="en-US" dirty="0" smtClean="0">
                <a:latin typeface="Cambria" pitchFamily="18" charset="0"/>
              </a:rPr>
              <a:t> PEFA</a:t>
            </a:r>
            <a:r>
              <a:rPr lang="hr-HR" altLang="en-US" dirty="0" smtClean="0">
                <a:latin typeface="Cambria" pitchFamily="18" charset="0"/>
              </a:rPr>
              <a:t>-e</a:t>
            </a:r>
            <a:r>
              <a:rPr lang="en-AU" altLang="en-US" dirty="0" smtClean="0">
                <a:latin typeface="Cambria" pitchFamily="18" charset="0"/>
              </a:rPr>
              <a:t> i </a:t>
            </a:r>
            <a:r>
              <a:rPr lang="en-AU" altLang="en-US" dirty="0" err="1" smtClean="0">
                <a:latin typeface="Cambria" pitchFamily="18" charset="0"/>
              </a:rPr>
              <a:t>naknadni</a:t>
            </a:r>
            <a:r>
              <a:rPr lang="en-AU" altLang="en-US" dirty="0" smtClean="0">
                <a:latin typeface="Cambria" pitchFamily="18" charset="0"/>
              </a:rPr>
              <a:t> </a:t>
            </a:r>
            <a:r>
              <a:rPr lang="en-AU" altLang="en-US" dirty="0" err="1" smtClean="0">
                <a:latin typeface="Cambria" pitchFamily="18" charset="0"/>
              </a:rPr>
              <a:t>procesi</a:t>
            </a:r>
            <a:r>
              <a:rPr lang="en-AU" altLang="en-US" dirty="0" smtClean="0">
                <a:latin typeface="Cambria" pitchFamily="18" charset="0"/>
              </a:rPr>
              <a:t> </a:t>
            </a:r>
            <a:r>
              <a:rPr lang="en-AU" altLang="en-US" dirty="0" err="1" smtClean="0">
                <a:latin typeface="Cambria" pitchFamily="18" charset="0"/>
              </a:rPr>
              <a:t>pravilno</a:t>
            </a:r>
            <a:r>
              <a:rPr lang="en-AU" altLang="en-US" dirty="0" smtClean="0">
                <a:latin typeface="Cambria" pitchFamily="18" charset="0"/>
              </a:rPr>
              <a:t> </a:t>
            </a:r>
            <a:r>
              <a:rPr lang="en-US" altLang="en-US" dirty="0" smtClean="0">
                <a:latin typeface="Cambria" pitchFamily="18" charset="0"/>
              </a:rPr>
              <a:t>u</a:t>
            </a:r>
            <a:r>
              <a:rPr lang="hr-HR" altLang="en-US" dirty="0" smtClean="0">
                <a:latin typeface="Cambria" pitchFamily="18" charset="0"/>
              </a:rPr>
              <a:t>ređeni </a:t>
            </a:r>
            <a:r>
              <a:rPr lang="en-AU" altLang="en-US" dirty="0" err="1" smtClean="0">
                <a:latin typeface="Cambria" pitchFamily="18" charset="0"/>
              </a:rPr>
              <a:t>kako</a:t>
            </a:r>
            <a:r>
              <a:rPr lang="en-AU" altLang="en-US" dirty="0" smtClean="0">
                <a:latin typeface="Cambria" pitchFamily="18" charset="0"/>
              </a:rPr>
              <a:t> bi </a:t>
            </a:r>
            <a:r>
              <a:rPr lang="en-AU" altLang="en-US" dirty="0" err="1" smtClean="0">
                <a:latin typeface="Cambria" pitchFamily="18" charset="0"/>
              </a:rPr>
              <a:t>uključi</a:t>
            </a:r>
            <a:r>
              <a:rPr lang="hr-HR" altLang="en-US" dirty="0" smtClean="0">
                <a:latin typeface="Cambria" pitchFamily="18" charset="0"/>
              </a:rPr>
              <a:t>li</a:t>
            </a:r>
            <a:r>
              <a:rPr lang="en-AU" altLang="en-US" dirty="0" smtClean="0">
                <a:latin typeface="Cambria" pitchFamily="18" charset="0"/>
              </a:rPr>
              <a:t> i </a:t>
            </a:r>
            <a:r>
              <a:rPr lang="hr-HR" altLang="en-US" dirty="0" smtClean="0">
                <a:latin typeface="Cambria" pitchFamily="18" charset="0"/>
              </a:rPr>
              <a:t>angažirali</a:t>
            </a:r>
            <a:r>
              <a:rPr lang="en-AU" altLang="en-US" dirty="0" smtClean="0">
                <a:latin typeface="Cambria" pitchFamily="18" charset="0"/>
              </a:rPr>
              <a:t> </a:t>
            </a:r>
            <a:r>
              <a:rPr lang="hr-HR" altLang="en-US" dirty="0" smtClean="0">
                <a:latin typeface="Cambria" pitchFamily="18" charset="0"/>
              </a:rPr>
              <a:t>partnerske zemlje</a:t>
            </a:r>
            <a:endParaRPr lang="en-US" altLang="en-US" dirty="0" smtClean="0">
              <a:latin typeface="Cambria" pitchFamily="18" charset="0"/>
            </a:endParaRPr>
          </a:p>
        </p:txBody>
      </p:sp>
      <p:pic>
        <p:nvPicPr>
          <p:cNvPr id="74755" name="Picture 1"/>
          <p:cNvPicPr>
            <a:picLocks noChangeAspect="1"/>
          </p:cNvPicPr>
          <p:nvPr/>
        </p:nvPicPr>
        <p:blipFill>
          <a:blip r:embed="rId2"/>
          <a:srcRect/>
          <a:stretch>
            <a:fillRect/>
          </a:stretch>
        </p:blipFill>
        <p:spPr bwMode="auto">
          <a:xfrm>
            <a:off x="0" y="6238875"/>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250825" y="765175"/>
            <a:ext cx="6897688" cy="1081088"/>
          </a:xfrm>
        </p:spPr>
        <p:txBody>
          <a:bodyPr/>
          <a:lstStyle/>
          <a:p>
            <a:r>
              <a:rPr lang="hr-BA" altLang="en-US" b="1" smtClean="0">
                <a:latin typeface="Cambria" pitchFamily="18" charset="0"/>
              </a:rPr>
              <a:t>Pokazatelji uspješnosti vlasti</a:t>
            </a:r>
            <a:endParaRPr lang="en-US" altLang="en-US" b="1" smtClean="0">
              <a:latin typeface="Cambria" pitchFamily="18" charset="0"/>
            </a:endParaRPr>
          </a:p>
        </p:txBody>
      </p:sp>
      <p:sp>
        <p:nvSpPr>
          <p:cNvPr id="3" name="Content Placeholder 2"/>
          <p:cNvSpPr>
            <a:spLocks noGrp="1"/>
          </p:cNvSpPr>
          <p:nvPr>
            <p:ph idx="1"/>
          </p:nvPr>
        </p:nvSpPr>
        <p:spPr>
          <a:xfrm>
            <a:off x="533400" y="2336800"/>
            <a:ext cx="8359775" cy="3598863"/>
          </a:xfrm>
          <a:solidFill>
            <a:schemeClr val="bg1"/>
          </a:solidFill>
        </p:spPr>
        <p:txBody>
          <a:bodyPr/>
          <a:lstStyle/>
          <a:p>
            <a:pPr>
              <a:lnSpc>
                <a:spcPct val="70000"/>
              </a:lnSpc>
              <a:spcBef>
                <a:spcPct val="50000"/>
              </a:spcBef>
              <a:spcAft>
                <a:spcPct val="50000"/>
              </a:spcAft>
              <a:buFont typeface="Arial" charset="0"/>
              <a:buNone/>
            </a:pPr>
            <a:r>
              <a:rPr lang="hr-BA" altLang="en-US" sz="2200" b="1" i="1" dirty="0" smtClean="0">
                <a:solidFill>
                  <a:schemeClr val="accent2"/>
                </a:solidFill>
                <a:latin typeface="Cambria" pitchFamily="18" charset="0"/>
                <a:cs typeface="Times New Roman" pitchFamily="18" charset="0"/>
              </a:rPr>
              <a:t>A. </a:t>
            </a:r>
            <a:r>
              <a:rPr lang="hr-HR" altLang="en-US" sz="2200" b="1" i="1" dirty="0" smtClean="0">
                <a:solidFill>
                  <a:schemeClr val="accent2"/>
                </a:solidFill>
                <a:latin typeface="Arial" charset="0"/>
                <a:cs typeface="Times New Roman" pitchFamily="18" charset="0"/>
              </a:rPr>
              <a:t>VJERODOSTOJNOST</a:t>
            </a:r>
            <a:r>
              <a:rPr lang="hr-BA" altLang="en-US" sz="2200" b="1" i="1" dirty="0" smtClean="0">
                <a:solidFill>
                  <a:schemeClr val="accent2"/>
                </a:solidFill>
                <a:latin typeface="Cambria" pitchFamily="18" charset="0"/>
                <a:cs typeface="Times New Roman" pitchFamily="18" charset="0"/>
              </a:rPr>
              <a:t> PRORAČUNA: UČINCI</a:t>
            </a:r>
            <a:r>
              <a:rPr lang="hr-BA" altLang="en-US" sz="2200" b="1" i="1" dirty="0" smtClean="0">
                <a:solidFill>
                  <a:srgbClr val="B22600"/>
                </a:solidFill>
                <a:latin typeface="Cambria" pitchFamily="18" charset="0"/>
                <a:cs typeface="Times New Roman" pitchFamily="18" charset="0"/>
              </a:rPr>
              <a:t> </a:t>
            </a:r>
            <a:r>
              <a:rPr lang="hr-BA" altLang="en-US" sz="2200" b="1" i="1" dirty="0" smtClean="0">
                <a:solidFill>
                  <a:schemeClr val="accent2"/>
                </a:solidFill>
                <a:latin typeface="Cambria" pitchFamily="18" charset="0"/>
                <a:cs typeface="Times New Roman" pitchFamily="18" charset="0"/>
              </a:rPr>
              <a:t>PFM-A</a:t>
            </a:r>
            <a:endParaRPr lang="en-US" altLang="en-US" sz="2200" b="1" i="1" dirty="0" smtClean="0">
              <a:solidFill>
                <a:schemeClr val="accent2"/>
              </a:solidFill>
              <a:latin typeface="Cambria" pitchFamily="18" charset="0"/>
              <a:cs typeface="Times New Roman" pitchFamily="18" charset="0"/>
            </a:endParaRPr>
          </a:p>
          <a:p>
            <a:pPr>
              <a:lnSpc>
                <a:spcPct val="70000"/>
              </a:lnSpc>
              <a:spcBef>
                <a:spcPct val="50000"/>
              </a:spcBef>
              <a:buFontTx/>
              <a:buAutoNum type="arabicPeriod"/>
            </a:pPr>
            <a:r>
              <a:rPr lang="hr-BA" altLang="en-US" sz="2200" dirty="0" smtClean="0">
                <a:latin typeface="Cambria" pitchFamily="18" charset="0"/>
                <a:cs typeface="Times New Roman" pitchFamily="18" charset="0"/>
              </a:rPr>
              <a:t>Ukupna ostvarena potrošnja u usporedbi s izvorno odobrenim proračunom</a:t>
            </a:r>
            <a:endParaRPr lang="en-US" altLang="en-US" sz="2200" dirty="0" smtClean="0">
              <a:latin typeface="Cambria" pitchFamily="18" charset="0"/>
              <a:cs typeface="Times New Roman" pitchFamily="18" charset="0"/>
            </a:endParaRPr>
          </a:p>
          <a:p>
            <a:pPr>
              <a:lnSpc>
                <a:spcPct val="70000"/>
              </a:lnSpc>
              <a:spcBef>
                <a:spcPct val="50000"/>
              </a:spcBef>
              <a:buFontTx/>
              <a:buAutoNum type="arabicPeriod"/>
            </a:pPr>
            <a:r>
              <a:rPr lang="hr-BA" altLang="en-US" sz="2200" dirty="0" smtClean="0">
                <a:latin typeface="Cambria" pitchFamily="18" charset="0"/>
                <a:cs typeface="Times New Roman" pitchFamily="18" charset="0"/>
              </a:rPr>
              <a:t> Struktura ostvarenih rashoda u odnosu na izvorno odobren proračun</a:t>
            </a:r>
            <a:endParaRPr lang="en-US" altLang="en-US" sz="2200" dirty="0" smtClean="0">
              <a:latin typeface="Cambria" pitchFamily="18" charset="0"/>
              <a:cs typeface="Times New Roman" pitchFamily="18" charset="0"/>
            </a:endParaRPr>
          </a:p>
          <a:p>
            <a:pPr>
              <a:lnSpc>
                <a:spcPct val="70000"/>
              </a:lnSpc>
              <a:spcBef>
                <a:spcPct val="50000"/>
              </a:spcBef>
              <a:buFontTx/>
              <a:buAutoNum type="arabicPeriod"/>
            </a:pPr>
            <a:r>
              <a:rPr lang="hr-BA" altLang="en-US" sz="2200" dirty="0" smtClean="0">
                <a:latin typeface="Cambria" pitchFamily="18" charset="0"/>
                <a:cs typeface="Times New Roman" pitchFamily="18" charset="0"/>
              </a:rPr>
              <a:t>Ukupno ostvaren prihod u usporedbi s izvorno odobrenim </a:t>
            </a:r>
            <a:r>
              <a:rPr lang="hr-BA" altLang="en-US" sz="2200" dirty="0" smtClean="0">
                <a:latin typeface="Cambria" pitchFamily="18" charset="0"/>
                <a:cs typeface="Times New Roman" pitchFamily="18" charset="0"/>
              </a:rPr>
              <a:t>planom proračuna</a:t>
            </a:r>
            <a:endParaRPr lang="en-US" altLang="en-US" sz="2200" dirty="0" smtClean="0">
              <a:latin typeface="Cambria" pitchFamily="18" charset="0"/>
              <a:cs typeface="Times New Roman" pitchFamily="18" charset="0"/>
            </a:endParaRPr>
          </a:p>
          <a:p>
            <a:pPr>
              <a:lnSpc>
                <a:spcPct val="70000"/>
              </a:lnSpc>
              <a:spcBef>
                <a:spcPct val="50000"/>
              </a:spcBef>
              <a:buFontTx/>
              <a:buAutoNum type="arabicPeriod"/>
            </a:pPr>
            <a:r>
              <a:rPr lang="hr-BA" altLang="en-US" sz="2200" dirty="0" smtClean="0">
                <a:latin typeface="Cambria" pitchFamily="18" charset="0"/>
                <a:cs typeface="Times New Roman" pitchFamily="18" charset="0"/>
              </a:rPr>
              <a:t>Stanje i nadzor dospjelih a nepodmirenih obveza za rashode</a:t>
            </a:r>
            <a:endParaRPr lang="hr-HR" sz="2000" dirty="0" smtClean="0"/>
          </a:p>
        </p:txBody>
      </p:sp>
      <p:pic>
        <p:nvPicPr>
          <p:cNvPr id="41987" name="Picture 6"/>
          <p:cNvPicPr>
            <a:picLocks noChangeAspect="1"/>
          </p:cNvPicPr>
          <p:nvPr/>
        </p:nvPicPr>
        <p:blipFill>
          <a:blip r:embed="rId2"/>
          <a:srcRect/>
          <a:stretch>
            <a:fillRect/>
          </a:stretch>
        </p:blipFill>
        <p:spPr bwMode="auto">
          <a:xfrm>
            <a:off x="0" y="6202363"/>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250825" y="692150"/>
            <a:ext cx="6897688" cy="1081088"/>
          </a:xfrm>
        </p:spPr>
        <p:txBody>
          <a:bodyPr/>
          <a:lstStyle/>
          <a:p>
            <a:r>
              <a:rPr lang="hr-BA" altLang="en-US" b="1" smtClean="0">
                <a:latin typeface="Cambria" pitchFamily="18" charset="0"/>
              </a:rPr>
              <a:t>Pokazatelji uspješnosti vlasti (2)</a:t>
            </a:r>
            <a:endParaRPr lang="en-US" altLang="en-US" b="1" smtClean="0">
              <a:latin typeface="Cambria" pitchFamily="18" charset="0"/>
            </a:endParaRPr>
          </a:p>
        </p:txBody>
      </p:sp>
      <p:sp>
        <p:nvSpPr>
          <p:cNvPr id="3" name="Content Placeholder 2"/>
          <p:cNvSpPr>
            <a:spLocks noGrp="1"/>
          </p:cNvSpPr>
          <p:nvPr>
            <p:ph idx="1"/>
          </p:nvPr>
        </p:nvSpPr>
        <p:spPr>
          <a:xfrm>
            <a:off x="123825" y="2106569"/>
            <a:ext cx="8896350" cy="4068762"/>
          </a:xfrm>
          <a:solidFill>
            <a:schemeClr val="bg1"/>
          </a:solidFill>
        </p:spPr>
        <p:txBody>
          <a:bodyPr/>
          <a:lstStyle/>
          <a:p>
            <a:pPr fontAlgn="auto">
              <a:lnSpc>
                <a:spcPct val="120000"/>
              </a:lnSpc>
              <a:spcBef>
                <a:spcPts val="600"/>
              </a:spcBef>
              <a:spcAft>
                <a:spcPts val="600"/>
              </a:spcAft>
              <a:buFont typeface="Arial" panose="020B0604020202020204" pitchFamily="34" charset="0"/>
              <a:buNone/>
              <a:defRPr/>
            </a:pPr>
            <a:r>
              <a:rPr lang="hr-BA" altLang="en-US" sz="2200" b="1" i="1" dirty="0" smtClean="0">
                <a:solidFill>
                  <a:schemeClr val="accent2"/>
                </a:solidFill>
                <a:latin typeface="Cambria" panose="02040503050406030204" pitchFamily="18" charset="0"/>
                <a:cs typeface="Times New Roman" panose="02020603050405020304" pitchFamily="18" charset="0"/>
              </a:rPr>
              <a:t>B. SVEOBUHVATNOST I TRANSPARENTNOST</a:t>
            </a:r>
            <a:endParaRPr lang="en-US" altLang="en-US" sz="2200" b="1" i="1" dirty="0">
              <a:solidFill>
                <a:schemeClr val="accent2"/>
              </a:solidFill>
              <a:latin typeface="Cambria" panose="02040503050406030204" pitchFamily="18" charset="0"/>
              <a:cs typeface="Times New Roman" panose="02020603050405020304" pitchFamily="18" charset="0"/>
            </a:endParaRPr>
          </a:p>
          <a:p>
            <a:pPr marL="457200" indent="-457200" fontAlgn="auto">
              <a:lnSpc>
                <a:spcPct val="120000"/>
              </a:lnSpc>
              <a:spcBef>
                <a:spcPts val="600"/>
              </a:spcBef>
              <a:spcAft>
                <a:spcPts val="600"/>
              </a:spcAft>
              <a:buFont typeface="+mj-lt"/>
              <a:buAutoNum type="arabicPeriod" startAt="5"/>
              <a:defRPr/>
            </a:pPr>
            <a:r>
              <a:rPr lang="hr-BA" altLang="en-US" sz="2200" dirty="0" smtClean="0">
                <a:latin typeface="Cambria" panose="02040503050406030204" pitchFamily="18" charset="0"/>
                <a:cs typeface="Times New Roman" panose="02020603050405020304" pitchFamily="18" charset="0"/>
              </a:rPr>
              <a:t>Proračunska klasifikacija</a:t>
            </a:r>
            <a:endParaRPr lang="en-US" altLang="en-US" sz="2200" dirty="0">
              <a:latin typeface="Cambria" panose="02040503050406030204" pitchFamily="18" charset="0"/>
              <a:cs typeface="Times New Roman" panose="02020603050405020304" pitchFamily="18" charset="0"/>
            </a:endParaRPr>
          </a:p>
          <a:p>
            <a:pPr marL="457200" indent="-457200" fontAlgn="auto">
              <a:lnSpc>
                <a:spcPct val="120000"/>
              </a:lnSpc>
              <a:spcBef>
                <a:spcPts val="600"/>
              </a:spcBef>
              <a:spcAft>
                <a:spcPts val="600"/>
              </a:spcAft>
              <a:buFont typeface="+mj-lt"/>
              <a:buAutoNum type="arabicPeriod" startAt="5"/>
              <a:defRPr/>
            </a:pPr>
            <a:r>
              <a:rPr lang="hr-BA" altLang="en-US" sz="2200" spc="-20" dirty="0" smtClean="0">
                <a:latin typeface="Cambria" panose="02040503050406030204" pitchFamily="18" charset="0"/>
                <a:cs typeface="Times New Roman" panose="02020603050405020304" pitchFamily="18" charset="0"/>
              </a:rPr>
              <a:t>Sveobuhvatnost informacija uključenih u proračunsku klasifikaciju</a:t>
            </a:r>
            <a:endParaRPr lang="en-US" altLang="en-US" sz="2200" spc="-20" dirty="0">
              <a:latin typeface="Cambria" panose="02040503050406030204" pitchFamily="18" charset="0"/>
              <a:cs typeface="Times New Roman" panose="02020603050405020304" pitchFamily="18" charset="0"/>
            </a:endParaRPr>
          </a:p>
          <a:p>
            <a:pPr marL="457200" indent="-457200" fontAlgn="auto">
              <a:lnSpc>
                <a:spcPct val="120000"/>
              </a:lnSpc>
              <a:spcBef>
                <a:spcPts val="600"/>
              </a:spcBef>
              <a:spcAft>
                <a:spcPts val="600"/>
              </a:spcAft>
              <a:buFont typeface="+mj-lt"/>
              <a:buAutoNum type="arabicPeriod" startAt="5"/>
              <a:defRPr/>
            </a:pPr>
            <a:r>
              <a:rPr lang="hr-BA" altLang="en-US" sz="2200" dirty="0" smtClean="0">
                <a:latin typeface="Cambria" panose="02040503050406030204" pitchFamily="18" charset="0"/>
                <a:cs typeface="Times New Roman" panose="02020603050405020304" pitchFamily="18" charset="0"/>
              </a:rPr>
              <a:t>Stupanj neobjavljenih operacija države</a:t>
            </a:r>
            <a:endParaRPr lang="en-US" altLang="en-US" sz="2200" dirty="0">
              <a:latin typeface="Cambria" panose="02040503050406030204" pitchFamily="18" charset="0"/>
              <a:cs typeface="Times New Roman" panose="02020603050405020304" pitchFamily="18" charset="0"/>
            </a:endParaRPr>
          </a:p>
          <a:p>
            <a:pPr marL="457200" indent="-457200" fontAlgn="auto">
              <a:lnSpc>
                <a:spcPct val="120000"/>
              </a:lnSpc>
              <a:spcBef>
                <a:spcPts val="600"/>
              </a:spcBef>
              <a:spcAft>
                <a:spcPts val="600"/>
              </a:spcAft>
              <a:buFont typeface="+mj-lt"/>
              <a:buAutoNum type="arabicPeriod" startAt="5"/>
              <a:defRPr/>
            </a:pPr>
            <a:r>
              <a:rPr lang="hr-BA" altLang="en-US" sz="2200" dirty="0" smtClean="0">
                <a:latin typeface="Cambria" panose="02040503050406030204" pitchFamily="18" charset="0"/>
                <a:cs typeface="Times New Roman" panose="02020603050405020304" pitchFamily="18" charset="0"/>
              </a:rPr>
              <a:t>Transparentnost fiskalnih odnosa unutar vlasti</a:t>
            </a:r>
            <a:endParaRPr lang="en-US" altLang="en-US" sz="2200" dirty="0">
              <a:latin typeface="Cambria" panose="02040503050406030204" pitchFamily="18" charset="0"/>
              <a:cs typeface="Times New Roman" panose="02020603050405020304" pitchFamily="18" charset="0"/>
            </a:endParaRPr>
          </a:p>
          <a:p>
            <a:pPr marL="457200" indent="-457200" fontAlgn="auto">
              <a:lnSpc>
                <a:spcPct val="120000"/>
              </a:lnSpc>
              <a:spcBef>
                <a:spcPts val="600"/>
              </a:spcBef>
              <a:spcAft>
                <a:spcPts val="600"/>
              </a:spcAft>
              <a:buFont typeface="+mj-lt"/>
              <a:buAutoNum type="arabicPeriod" startAt="5"/>
              <a:defRPr/>
            </a:pPr>
            <a:r>
              <a:rPr lang="hr-BA" altLang="en-US" sz="2200" dirty="0" smtClean="0">
                <a:latin typeface="Cambria" panose="02040503050406030204" pitchFamily="18" charset="0"/>
                <a:cs typeface="Times New Roman" panose="02020603050405020304" pitchFamily="18" charset="0"/>
              </a:rPr>
              <a:t>Nadzor ukupnih fiskalnih rizika koji potječu iz drugih subjekata javnog sektora</a:t>
            </a:r>
            <a:endParaRPr lang="en-US" altLang="en-US" sz="2200" dirty="0">
              <a:latin typeface="Cambria" panose="02040503050406030204" pitchFamily="18" charset="0"/>
              <a:cs typeface="Times New Roman" panose="02020603050405020304" pitchFamily="18" charset="0"/>
            </a:endParaRPr>
          </a:p>
          <a:p>
            <a:pPr marL="457200" indent="-457200" fontAlgn="auto">
              <a:lnSpc>
                <a:spcPct val="120000"/>
              </a:lnSpc>
              <a:spcBef>
                <a:spcPts val="600"/>
              </a:spcBef>
              <a:spcAft>
                <a:spcPts val="600"/>
              </a:spcAft>
              <a:buFont typeface="+mj-lt"/>
              <a:buAutoNum type="arabicPeriod" startAt="5"/>
              <a:defRPr/>
            </a:pPr>
            <a:r>
              <a:rPr lang="hr-BA" altLang="en-US" sz="2200" dirty="0" smtClean="0">
                <a:latin typeface="Cambria" panose="02040503050406030204" pitchFamily="18" charset="0"/>
                <a:cs typeface="Times New Roman" panose="02020603050405020304" pitchFamily="18" charset="0"/>
              </a:rPr>
              <a:t>Pristup javnosti ključnim fiskalnim informacijama</a:t>
            </a:r>
            <a:endParaRPr lang="en-US" altLang="en-US" sz="2200" dirty="0">
              <a:latin typeface="Cambria" panose="02040503050406030204" pitchFamily="18" charset="0"/>
              <a:cs typeface="Times New Roman" panose="02020603050405020304" pitchFamily="18" charset="0"/>
            </a:endParaRPr>
          </a:p>
        </p:txBody>
      </p:sp>
      <p:pic>
        <p:nvPicPr>
          <p:cNvPr id="43011" name="Picture 6"/>
          <p:cNvPicPr>
            <a:picLocks noChangeAspect="1"/>
          </p:cNvPicPr>
          <p:nvPr/>
        </p:nvPicPr>
        <p:blipFill>
          <a:blip r:embed="rId2"/>
          <a:srcRect/>
          <a:stretch>
            <a:fillRect/>
          </a:stretch>
        </p:blipFill>
        <p:spPr bwMode="auto">
          <a:xfrm>
            <a:off x="0" y="6202363"/>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250825" y="765175"/>
            <a:ext cx="6897688" cy="1081088"/>
          </a:xfrm>
        </p:spPr>
        <p:txBody>
          <a:bodyPr/>
          <a:lstStyle/>
          <a:p>
            <a:r>
              <a:rPr lang="hr-BA" altLang="en-US" b="1" smtClean="0">
                <a:latin typeface="Cambria" pitchFamily="18" charset="0"/>
              </a:rPr>
              <a:t>Pokazatelji uspješnosti vlasti (3)</a:t>
            </a:r>
            <a:endParaRPr lang="en-US" altLang="en-US" b="1" smtClean="0">
              <a:latin typeface="Cambria" pitchFamily="18" charset="0"/>
            </a:endParaRPr>
          </a:p>
        </p:txBody>
      </p:sp>
      <p:sp>
        <p:nvSpPr>
          <p:cNvPr id="3" name="Content Placeholder 2"/>
          <p:cNvSpPr>
            <a:spLocks noGrp="1"/>
          </p:cNvSpPr>
          <p:nvPr>
            <p:ph idx="1"/>
          </p:nvPr>
        </p:nvSpPr>
        <p:spPr>
          <a:xfrm>
            <a:off x="250825" y="2336800"/>
            <a:ext cx="8893175" cy="3598863"/>
          </a:xfrm>
          <a:solidFill>
            <a:schemeClr val="bg1"/>
          </a:solidFill>
        </p:spPr>
        <p:txBody>
          <a:bodyPr/>
          <a:lstStyle/>
          <a:p>
            <a:pPr fontAlgn="auto">
              <a:spcBef>
                <a:spcPct val="50000"/>
              </a:spcBef>
              <a:spcAft>
                <a:spcPct val="50000"/>
              </a:spcAft>
              <a:buFont typeface="Arial" panose="020B0604020202020204" pitchFamily="34" charset="0"/>
              <a:buNone/>
              <a:defRPr/>
            </a:pPr>
            <a:r>
              <a:rPr lang="en-US" altLang="en-US" b="1" i="1" dirty="0">
                <a:solidFill>
                  <a:schemeClr val="accent2"/>
                </a:solidFill>
                <a:latin typeface="Cambria" panose="02040503050406030204" pitchFamily="18" charset="0"/>
                <a:cs typeface="Times New Roman" panose="02020603050405020304" pitchFamily="18" charset="0"/>
              </a:rPr>
              <a:t>C. </a:t>
            </a:r>
            <a:r>
              <a:rPr lang="hr-BA" altLang="en-US" b="1" i="1" dirty="0" smtClean="0">
                <a:solidFill>
                  <a:schemeClr val="accent2"/>
                </a:solidFill>
                <a:latin typeface="Cambria" panose="02040503050406030204" pitchFamily="18" charset="0"/>
                <a:cs typeface="Times New Roman" panose="02020603050405020304" pitchFamily="18" charset="0"/>
              </a:rPr>
              <a:t>PRORAČUNSKI CIKLUS</a:t>
            </a:r>
            <a:endParaRPr lang="en-US" altLang="en-US" i="1" dirty="0">
              <a:solidFill>
                <a:schemeClr val="accent2"/>
              </a:solidFill>
              <a:latin typeface="Cambria" panose="02040503050406030204" pitchFamily="18" charset="0"/>
              <a:cs typeface="Times New Roman" panose="02020603050405020304" pitchFamily="18" charset="0"/>
            </a:endParaRPr>
          </a:p>
          <a:p>
            <a:pPr fontAlgn="auto">
              <a:spcBef>
                <a:spcPct val="50000"/>
              </a:spcBef>
              <a:spcAft>
                <a:spcPct val="50000"/>
              </a:spcAft>
              <a:buFont typeface="Arial" panose="020B0604020202020204" pitchFamily="34" charset="0"/>
              <a:buNone/>
              <a:defRPr/>
            </a:pPr>
            <a:r>
              <a:rPr lang="en-US" altLang="en-US" b="1" i="1" dirty="0" err="1" smtClean="0">
                <a:solidFill>
                  <a:srgbClr val="CC0000"/>
                </a:solidFill>
                <a:latin typeface="Cambria" panose="02040503050406030204" pitchFamily="18" charset="0"/>
                <a:cs typeface="Times New Roman" panose="02020603050405020304" pitchFamily="18" charset="0"/>
              </a:rPr>
              <a:t>i</a:t>
            </a:r>
            <a:r>
              <a:rPr lang="en-US" altLang="en-US" b="1" i="1" dirty="0" smtClean="0">
                <a:solidFill>
                  <a:srgbClr val="CC0000"/>
                </a:solidFill>
                <a:latin typeface="Cambria" panose="02040503050406030204" pitchFamily="18" charset="0"/>
                <a:cs typeface="Times New Roman" panose="02020603050405020304" pitchFamily="18" charset="0"/>
              </a:rPr>
              <a:t>. </a:t>
            </a:r>
            <a:r>
              <a:rPr lang="hr-BA" altLang="en-US" b="1" i="1" dirty="0" smtClean="0">
                <a:solidFill>
                  <a:srgbClr val="CC0000"/>
                </a:solidFill>
                <a:latin typeface="Cambria" panose="02040503050406030204" pitchFamily="18" charset="0"/>
                <a:cs typeface="Times New Roman" panose="02020603050405020304" pitchFamily="18" charset="0"/>
              </a:rPr>
              <a:t>FINANCIRANJE TEMELJENO NA POLITICI</a:t>
            </a:r>
            <a:endParaRPr lang="en-US" altLang="en-US" dirty="0" smtClean="0">
              <a:solidFill>
                <a:srgbClr val="CC0000"/>
              </a:solidFill>
              <a:latin typeface="Cambria" panose="02040503050406030204" pitchFamily="18" charset="0"/>
              <a:cs typeface="Times New Roman" panose="02020603050405020304" pitchFamily="18" charset="0"/>
            </a:endParaRPr>
          </a:p>
          <a:p>
            <a:pPr marL="457200" indent="-457200" fontAlgn="auto">
              <a:spcBef>
                <a:spcPct val="50000"/>
              </a:spcBef>
              <a:spcAft>
                <a:spcPct val="50000"/>
              </a:spcAft>
              <a:buFont typeface="+mj-lt"/>
              <a:buAutoNum type="arabicPeriod" startAt="11"/>
              <a:defRPr/>
            </a:pPr>
            <a:r>
              <a:rPr lang="hr-BA" altLang="en-US" dirty="0" smtClean="0">
                <a:latin typeface="Cambria" panose="02040503050406030204" pitchFamily="18" charset="0"/>
                <a:cs typeface="Times New Roman" panose="02020603050405020304" pitchFamily="18" charset="0"/>
              </a:rPr>
              <a:t>Uređenost proračunskog procesa i sudjelovanje u godišnjem proračunskom procesu</a:t>
            </a:r>
            <a:endParaRPr lang="en-US" altLang="en-US" dirty="0" smtClean="0">
              <a:latin typeface="Cambria" panose="02040503050406030204" pitchFamily="18" charset="0"/>
              <a:cs typeface="Times New Roman" panose="02020603050405020304" pitchFamily="18" charset="0"/>
            </a:endParaRPr>
          </a:p>
          <a:p>
            <a:pPr marL="457200" indent="-457200" fontAlgn="auto">
              <a:spcBef>
                <a:spcPct val="50000"/>
              </a:spcBef>
              <a:spcAft>
                <a:spcPct val="50000"/>
              </a:spcAft>
              <a:buFont typeface="+mj-lt"/>
              <a:buAutoNum type="arabicPeriod" startAt="11"/>
              <a:defRPr/>
            </a:pPr>
            <a:r>
              <a:rPr lang="hr-BA" altLang="en-US" dirty="0" smtClean="0">
                <a:latin typeface="Cambria" panose="02040503050406030204" pitchFamily="18" charset="0"/>
                <a:cs typeface="Times New Roman" panose="02020603050405020304" pitchFamily="18" charset="0"/>
              </a:rPr>
              <a:t>Višegodišnja perspektiva u fiskalnom planiranju, politici rashoda i financiranju </a:t>
            </a:r>
            <a:endParaRPr lang="en-US" altLang="en-US" dirty="0" smtClean="0">
              <a:latin typeface="Cambria" panose="02040503050406030204" pitchFamily="18" charset="0"/>
              <a:cs typeface="Times New Roman" panose="02020603050405020304" pitchFamily="18" charset="0"/>
            </a:endParaRPr>
          </a:p>
          <a:p>
            <a:pPr marL="0" indent="0" fontAlgn="auto">
              <a:spcAft>
                <a:spcPts val="0"/>
              </a:spcAft>
              <a:buFont typeface="Arial" panose="020B0604020202020204" pitchFamily="34" charset="0"/>
              <a:buNone/>
              <a:defRPr/>
            </a:pPr>
            <a:endParaRPr lang="hr-HR" dirty="0"/>
          </a:p>
        </p:txBody>
      </p:sp>
      <p:pic>
        <p:nvPicPr>
          <p:cNvPr id="44035" name="Picture 6"/>
          <p:cNvPicPr>
            <a:picLocks noChangeAspect="1"/>
          </p:cNvPicPr>
          <p:nvPr/>
        </p:nvPicPr>
        <p:blipFill>
          <a:blip r:embed="rId2"/>
          <a:srcRect/>
          <a:stretch>
            <a:fillRect/>
          </a:stretch>
        </p:blipFill>
        <p:spPr bwMode="auto">
          <a:xfrm>
            <a:off x="0" y="6202363"/>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250825" y="765175"/>
            <a:ext cx="6897688" cy="1081088"/>
          </a:xfrm>
        </p:spPr>
        <p:txBody>
          <a:bodyPr/>
          <a:lstStyle/>
          <a:p>
            <a:r>
              <a:rPr lang="hr-BA" altLang="en-US" b="1" smtClean="0">
                <a:latin typeface="Cambria" pitchFamily="18" charset="0"/>
              </a:rPr>
              <a:t>Pokazatelji uspješnosti vlasti (4)</a:t>
            </a:r>
            <a:endParaRPr lang="en-US" altLang="en-US" b="1" smtClean="0">
              <a:latin typeface="Cambria" pitchFamily="18" charset="0"/>
            </a:endParaRPr>
          </a:p>
        </p:txBody>
      </p:sp>
      <p:sp>
        <p:nvSpPr>
          <p:cNvPr id="3" name="Content Placeholder 2"/>
          <p:cNvSpPr>
            <a:spLocks noGrp="1"/>
          </p:cNvSpPr>
          <p:nvPr>
            <p:ph idx="1"/>
          </p:nvPr>
        </p:nvSpPr>
        <p:spPr>
          <a:xfrm>
            <a:off x="323850" y="2132013"/>
            <a:ext cx="8820150" cy="3960812"/>
          </a:xfrm>
          <a:solidFill>
            <a:schemeClr val="bg1"/>
          </a:solidFill>
        </p:spPr>
        <p:txBody>
          <a:bodyPr/>
          <a:lstStyle/>
          <a:p>
            <a:pPr marL="457200" indent="-457200" fontAlgn="auto">
              <a:lnSpc>
                <a:spcPct val="100000"/>
              </a:lnSpc>
              <a:spcBef>
                <a:spcPts val="0"/>
              </a:spcBef>
              <a:spcAft>
                <a:spcPts val="0"/>
              </a:spcAft>
              <a:buFont typeface="+mj-lt"/>
              <a:buAutoNum type="arabicPeriod" startAt="13"/>
              <a:defRPr/>
            </a:pPr>
            <a:r>
              <a:rPr lang="hr-BA" altLang="en-US" sz="2200" dirty="0" smtClean="0">
                <a:latin typeface="Cambria" panose="02040503050406030204" pitchFamily="18" charset="0"/>
                <a:cs typeface="Times New Roman" panose="02020603050405020304" pitchFamily="18" charset="0"/>
              </a:rPr>
              <a:t>Transparentnost </a:t>
            </a:r>
            <a:r>
              <a:rPr lang="hr-BA" altLang="en-US" sz="2200" dirty="0">
                <a:latin typeface="Cambria" panose="02040503050406030204" pitchFamily="18" charset="0"/>
                <a:cs typeface="Times New Roman" panose="02020603050405020304" pitchFamily="18" charset="0"/>
              </a:rPr>
              <a:t>obaveza poreznih obveznika </a:t>
            </a:r>
            <a:endParaRPr lang="en-US" altLang="en-US" sz="2200" dirty="0">
              <a:latin typeface="Cambria" panose="02040503050406030204" pitchFamily="18" charset="0"/>
              <a:cs typeface="Times New Roman" panose="02020603050405020304" pitchFamily="18" charset="0"/>
            </a:endParaRPr>
          </a:p>
          <a:p>
            <a:pPr marL="457200" indent="-457200" fontAlgn="auto">
              <a:lnSpc>
                <a:spcPct val="100000"/>
              </a:lnSpc>
              <a:spcBef>
                <a:spcPts val="0"/>
              </a:spcBef>
              <a:spcAft>
                <a:spcPts val="0"/>
              </a:spcAft>
              <a:buFont typeface="+mj-lt"/>
              <a:buAutoNum type="arabicPeriod" startAt="13"/>
              <a:defRPr/>
            </a:pPr>
            <a:r>
              <a:rPr lang="en-US" altLang="en-US" sz="2200" dirty="0" err="1" smtClean="0">
                <a:latin typeface="Cambria" panose="02040503050406030204" pitchFamily="18" charset="0"/>
                <a:cs typeface="Times New Roman" panose="02020603050405020304" pitchFamily="18" charset="0"/>
              </a:rPr>
              <a:t>Djelotvornost</a:t>
            </a:r>
            <a:r>
              <a:rPr lang="en-US" altLang="en-US" sz="2200" dirty="0" smtClean="0">
                <a:latin typeface="Cambria" panose="02040503050406030204" pitchFamily="18" charset="0"/>
                <a:cs typeface="Times New Roman" panose="02020603050405020304" pitchFamily="18" charset="0"/>
              </a:rPr>
              <a:t> </a:t>
            </a:r>
            <a:r>
              <a:rPr lang="en-US" altLang="en-US" sz="2200" dirty="0" err="1">
                <a:latin typeface="Cambria" panose="02040503050406030204" pitchFamily="18" charset="0"/>
                <a:cs typeface="Times New Roman" panose="02020603050405020304" pitchFamily="18" charset="0"/>
              </a:rPr>
              <a:t>mjera</a:t>
            </a:r>
            <a:r>
              <a:rPr lang="en-US" altLang="en-US" sz="2200" dirty="0">
                <a:latin typeface="Cambria" panose="02040503050406030204" pitchFamily="18" charset="0"/>
                <a:cs typeface="Times New Roman" panose="02020603050405020304" pitchFamily="18" charset="0"/>
              </a:rPr>
              <a:t> </a:t>
            </a:r>
            <a:r>
              <a:rPr lang="en-US" altLang="en-US" sz="2200" dirty="0" err="1">
                <a:latin typeface="Cambria" panose="02040503050406030204" pitchFamily="18" charset="0"/>
                <a:cs typeface="Times New Roman" panose="02020603050405020304" pitchFamily="18" charset="0"/>
              </a:rPr>
              <a:t>za</a:t>
            </a:r>
            <a:r>
              <a:rPr lang="en-US" altLang="en-US" sz="2200" dirty="0">
                <a:latin typeface="Cambria" panose="02040503050406030204" pitchFamily="18" charset="0"/>
                <a:cs typeface="Times New Roman" panose="02020603050405020304" pitchFamily="18" charset="0"/>
              </a:rPr>
              <a:t> </a:t>
            </a:r>
            <a:r>
              <a:rPr lang="en-US" altLang="en-US" sz="2200" dirty="0" err="1">
                <a:latin typeface="Cambria" panose="02040503050406030204" pitchFamily="18" charset="0"/>
                <a:cs typeface="Times New Roman" panose="02020603050405020304" pitchFamily="18" charset="0"/>
              </a:rPr>
              <a:t>registraciju</a:t>
            </a:r>
            <a:r>
              <a:rPr lang="en-US" altLang="en-US" sz="2200" dirty="0">
                <a:latin typeface="Cambria" panose="02040503050406030204" pitchFamily="18" charset="0"/>
                <a:cs typeface="Times New Roman" panose="02020603050405020304" pitchFamily="18" charset="0"/>
              </a:rPr>
              <a:t> </a:t>
            </a:r>
            <a:r>
              <a:rPr lang="en-US" altLang="en-US" sz="2200" dirty="0" err="1">
                <a:latin typeface="Cambria" panose="02040503050406030204" pitchFamily="18" charset="0"/>
                <a:cs typeface="Times New Roman" panose="02020603050405020304" pitchFamily="18" charset="0"/>
              </a:rPr>
              <a:t>poreznih</a:t>
            </a:r>
            <a:r>
              <a:rPr lang="en-US" altLang="en-US" sz="2200" dirty="0">
                <a:latin typeface="Cambria" panose="02040503050406030204" pitchFamily="18" charset="0"/>
                <a:cs typeface="Times New Roman" panose="02020603050405020304" pitchFamily="18" charset="0"/>
              </a:rPr>
              <a:t> </a:t>
            </a:r>
            <a:r>
              <a:rPr lang="en-US" altLang="en-US" sz="2200" dirty="0" err="1">
                <a:latin typeface="Cambria" panose="02040503050406030204" pitchFamily="18" charset="0"/>
                <a:cs typeface="Times New Roman" panose="02020603050405020304" pitchFamily="18" charset="0"/>
              </a:rPr>
              <a:t>obveznika</a:t>
            </a:r>
            <a:r>
              <a:rPr lang="en-US" altLang="en-US" sz="2200" dirty="0">
                <a:latin typeface="Cambria" panose="02040503050406030204" pitchFamily="18" charset="0"/>
                <a:cs typeface="Times New Roman" panose="02020603050405020304" pitchFamily="18" charset="0"/>
              </a:rPr>
              <a:t> </a:t>
            </a:r>
          </a:p>
          <a:p>
            <a:pPr marL="457200" indent="-457200" fontAlgn="auto">
              <a:lnSpc>
                <a:spcPct val="100000"/>
              </a:lnSpc>
              <a:spcBef>
                <a:spcPts val="0"/>
              </a:spcBef>
              <a:spcAft>
                <a:spcPts val="0"/>
              </a:spcAft>
              <a:buFont typeface="+mj-lt"/>
              <a:buAutoNum type="arabicPeriod" startAt="13"/>
              <a:defRPr/>
            </a:pPr>
            <a:r>
              <a:rPr lang="hr-BA" altLang="en-US" sz="2200" dirty="0" smtClean="0">
                <a:latin typeface="Cambria" panose="02040503050406030204" pitchFamily="18" charset="0"/>
                <a:cs typeface="Times New Roman" panose="02020603050405020304" pitchFamily="18" charset="0"/>
              </a:rPr>
              <a:t>Djelotvornost </a:t>
            </a:r>
            <a:r>
              <a:rPr lang="hr-BA" altLang="en-US" sz="2200" dirty="0">
                <a:latin typeface="Cambria" panose="02040503050406030204" pitchFamily="18" charset="0"/>
                <a:cs typeface="Times New Roman" panose="02020603050405020304" pitchFamily="18" charset="0"/>
              </a:rPr>
              <a:t>u naplati poreznih obaveza </a:t>
            </a:r>
            <a:endParaRPr lang="en-US" altLang="en-US" sz="2200" dirty="0">
              <a:latin typeface="Cambria" panose="02040503050406030204" pitchFamily="18" charset="0"/>
              <a:cs typeface="Times New Roman" panose="02020603050405020304" pitchFamily="18" charset="0"/>
            </a:endParaRPr>
          </a:p>
          <a:p>
            <a:pPr marL="457200" indent="-457200" fontAlgn="auto">
              <a:lnSpc>
                <a:spcPct val="100000"/>
              </a:lnSpc>
              <a:spcBef>
                <a:spcPts val="0"/>
              </a:spcBef>
              <a:spcAft>
                <a:spcPts val="0"/>
              </a:spcAft>
              <a:buFont typeface="+mj-lt"/>
              <a:buAutoNum type="arabicPeriod" startAt="13"/>
              <a:defRPr/>
            </a:pPr>
            <a:r>
              <a:rPr lang="en-US" altLang="en-US" sz="2200" spc="-30" dirty="0" err="1" smtClean="0">
                <a:latin typeface="Cambria" panose="02040503050406030204" pitchFamily="18" charset="0"/>
                <a:cs typeface="Times New Roman" panose="02020603050405020304" pitchFamily="18" charset="0"/>
              </a:rPr>
              <a:t>Predvidivost</a:t>
            </a:r>
            <a:r>
              <a:rPr lang="en-US" altLang="en-US" sz="2200" spc="-30" dirty="0" smtClean="0">
                <a:latin typeface="Cambria" panose="02040503050406030204" pitchFamily="18" charset="0"/>
                <a:cs typeface="Times New Roman" panose="02020603050405020304" pitchFamily="18" charset="0"/>
              </a:rPr>
              <a:t> </a:t>
            </a:r>
            <a:r>
              <a:rPr lang="en-US" altLang="en-US" sz="2200" spc="-30" dirty="0" err="1">
                <a:latin typeface="Cambria" panose="02040503050406030204" pitchFamily="18" charset="0"/>
                <a:cs typeface="Times New Roman" panose="02020603050405020304" pitchFamily="18" charset="0"/>
              </a:rPr>
              <a:t>dostupnosti</a:t>
            </a:r>
            <a:r>
              <a:rPr lang="en-US" altLang="en-US" sz="2200" spc="-30" dirty="0">
                <a:latin typeface="Cambria" panose="02040503050406030204" pitchFamily="18" charset="0"/>
                <a:cs typeface="Times New Roman" panose="02020603050405020304" pitchFamily="18" charset="0"/>
              </a:rPr>
              <a:t> </a:t>
            </a:r>
            <a:r>
              <a:rPr lang="en-US" altLang="en-US" sz="2200" spc="-30" dirty="0" err="1">
                <a:latin typeface="Cambria" panose="02040503050406030204" pitchFamily="18" charset="0"/>
                <a:cs typeface="Times New Roman" panose="02020603050405020304" pitchFamily="18" charset="0"/>
              </a:rPr>
              <a:t>sredstava</a:t>
            </a:r>
            <a:r>
              <a:rPr lang="en-US" altLang="en-US" sz="2200" spc="-30" dirty="0">
                <a:latin typeface="Cambria" panose="02040503050406030204" pitchFamily="18" charset="0"/>
                <a:cs typeface="Times New Roman" panose="02020603050405020304" pitchFamily="18" charset="0"/>
              </a:rPr>
              <a:t> </a:t>
            </a:r>
            <a:r>
              <a:rPr lang="en-US" altLang="en-US" sz="2200" spc="-30" dirty="0" err="1">
                <a:latin typeface="Cambria" panose="02040503050406030204" pitchFamily="18" charset="0"/>
                <a:cs typeface="Times New Roman" panose="02020603050405020304" pitchFamily="18" charset="0"/>
              </a:rPr>
              <a:t>za</a:t>
            </a:r>
            <a:r>
              <a:rPr lang="en-US" altLang="en-US" sz="2200" spc="-30" dirty="0">
                <a:latin typeface="Cambria" panose="02040503050406030204" pitchFamily="18" charset="0"/>
                <a:cs typeface="Times New Roman" panose="02020603050405020304" pitchFamily="18" charset="0"/>
              </a:rPr>
              <a:t> </a:t>
            </a:r>
            <a:r>
              <a:rPr lang="en-US" altLang="en-US" sz="2200" spc="-30" dirty="0" err="1">
                <a:latin typeface="Cambria" panose="02040503050406030204" pitchFamily="18" charset="0"/>
                <a:cs typeface="Times New Roman" panose="02020603050405020304" pitchFamily="18" charset="0"/>
              </a:rPr>
              <a:t>preuzimanje</a:t>
            </a:r>
            <a:r>
              <a:rPr lang="en-US" altLang="en-US" sz="2200" spc="-30" dirty="0">
                <a:latin typeface="Cambria" panose="02040503050406030204" pitchFamily="18" charset="0"/>
                <a:cs typeface="Times New Roman" panose="02020603050405020304" pitchFamily="18" charset="0"/>
              </a:rPr>
              <a:t> </a:t>
            </a:r>
            <a:r>
              <a:rPr lang="en-US" altLang="en-US" sz="2200" spc="-30" dirty="0" err="1">
                <a:latin typeface="Cambria" panose="02040503050406030204" pitchFamily="18" charset="0"/>
                <a:cs typeface="Times New Roman" panose="02020603050405020304" pitchFamily="18" charset="0"/>
              </a:rPr>
              <a:t>obaveze</a:t>
            </a:r>
            <a:r>
              <a:rPr lang="en-US" altLang="en-US" sz="2200" spc="-30" dirty="0">
                <a:latin typeface="Cambria" panose="02040503050406030204" pitchFamily="18" charset="0"/>
                <a:cs typeface="Times New Roman" panose="02020603050405020304" pitchFamily="18" charset="0"/>
              </a:rPr>
              <a:t> </a:t>
            </a:r>
            <a:r>
              <a:rPr lang="en-US" altLang="en-US" sz="2200" spc="-30" dirty="0" err="1">
                <a:latin typeface="Cambria" panose="02040503050406030204" pitchFamily="18" charset="0"/>
                <a:cs typeface="Times New Roman" panose="02020603050405020304" pitchFamily="18" charset="0"/>
              </a:rPr>
              <a:t>za</a:t>
            </a:r>
            <a:r>
              <a:rPr lang="en-US" altLang="en-US" sz="2200" spc="-30" dirty="0">
                <a:latin typeface="Cambria" panose="02040503050406030204" pitchFamily="18" charset="0"/>
                <a:cs typeface="Times New Roman" panose="02020603050405020304" pitchFamily="18" charset="0"/>
              </a:rPr>
              <a:t> </a:t>
            </a:r>
            <a:r>
              <a:rPr lang="en-US" altLang="en-US" sz="2200" spc="-30" dirty="0" err="1">
                <a:latin typeface="Cambria" panose="02040503050406030204" pitchFamily="18" charset="0"/>
                <a:cs typeface="Times New Roman" panose="02020603050405020304" pitchFamily="18" charset="0"/>
              </a:rPr>
              <a:t>potrošnju</a:t>
            </a:r>
            <a:r>
              <a:rPr lang="en-US" altLang="en-US" sz="2200" spc="-30" dirty="0">
                <a:latin typeface="Cambria" panose="02040503050406030204" pitchFamily="18" charset="0"/>
                <a:cs typeface="Times New Roman" panose="02020603050405020304" pitchFamily="18" charset="0"/>
              </a:rPr>
              <a:t> </a:t>
            </a:r>
          </a:p>
          <a:p>
            <a:pPr marL="457200" indent="-457200" fontAlgn="auto">
              <a:lnSpc>
                <a:spcPct val="100000"/>
              </a:lnSpc>
              <a:spcBef>
                <a:spcPts val="0"/>
              </a:spcBef>
              <a:spcAft>
                <a:spcPts val="0"/>
              </a:spcAft>
              <a:buFont typeface="+mj-lt"/>
              <a:buAutoNum type="arabicPeriod" startAt="13"/>
              <a:defRPr/>
            </a:pPr>
            <a:r>
              <a:rPr lang="nn-NO" altLang="en-US" sz="2200" dirty="0" smtClean="0">
                <a:latin typeface="Cambria" panose="02040503050406030204" pitchFamily="18" charset="0"/>
                <a:cs typeface="Times New Roman" panose="02020603050405020304" pitchFamily="18" charset="0"/>
              </a:rPr>
              <a:t>Evidentiranje </a:t>
            </a:r>
            <a:r>
              <a:rPr lang="nn-NO" altLang="en-US" sz="2200" dirty="0">
                <a:latin typeface="Cambria" panose="02040503050406030204" pitchFamily="18" charset="0"/>
                <a:cs typeface="Times New Roman" panose="02020603050405020304" pitchFamily="18" charset="0"/>
              </a:rPr>
              <a:t>novčanog salda, duga i jamstava </a:t>
            </a:r>
            <a:r>
              <a:rPr lang="nn-NO" altLang="en-US" sz="2200" dirty="0" smtClean="0">
                <a:latin typeface="Cambria" panose="02040503050406030204" pitchFamily="18" charset="0"/>
                <a:cs typeface="Times New Roman" panose="02020603050405020304" pitchFamily="18" charset="0"/>
              </a:rPr>
              <a:t>i </a:t>
            </a:r>
            <a:r>
              <a:rPr lang="nn-NO" altLang="en-US" sz="2200" dirty="0">
                <a:latin typeface="Cambria" panose="02040503050406030204" pitchFamily="18" charset="0"/>
                <a:cs typeface="Times New Roman" panose="02020603050405020304" pitchFamily="18" charset="0"/>
              </a:rPr>
              <a:t>upravljanje </a:t>
            </a:r>
            <a:r>
              <a:rPr lang="en-US" altLang="en-US" sz="2200" dirty="0" smtClean="0">
                <a:latin typeface="Cambria" panose="02040503050406030204" pitchFamily="18" charset="0"/>
                <a:cs typeface="Times New Roman" panose="02020603050405020304" pitchFamily="18" charset="0"/>
              </a:rPr>
              <a:t> </a:t>
            </a:r>
            <a:endParaRPr lang="en-US" altLang="en-US" sz="2200" dirty="0">
              <a:latin typeface="Cambria" panose="02040503050406030204" pitchFamily="18" charset="0"/>
              <a:cs typeface="Times New Roman" panose="02020603050405020304" pitchFamily="18" charset="0"/>
            </a:endParaRPr>
          </a:p>
          <a:p>
            <a:pPr marL="457200" indent="-457200" fontAlgn="auto">
              <a:lnSpc>
                <a:spcPct val="100000"/>
              </a:lnSpc>
              <a:spcBef>
                <a:spcPts val="0"/>
              </a:spcBef>
              <a:spcAft>
                <a:spcPts val="0"/>
              </a:spcAft>
              <a:buFont typeface="+mj-lt"/>
              <a:buAutoNum type="arabicPeriod" startAt="13"/>
              <a:defRPr/>
            </a:pPr>
            <a:r>
              <a:rPr lang="en-US" altLang="en-US" sz="2200" dirty="0" err="1" smtClean="0">
                <a:latin typeface="Cambria" panose="02040503050406030204" pitchFamily="18" charset="0"/>
                <a:cs typeface="Times New Roman" panose="02020603050405020304" pitchFamily="18" charset="0"/>
              </a:rPr>
              <a:t>Djelotvornost</a:t>
            </a:r>
            <a:r>
              <a:rPr lang="en-US" altLang="en-US" sz="2200" dirty="0" smtClean="0">
                <a:latin typeface="Cambria" panose="02040503050406030204" pitchFamily="18" charset="0"/>
                <a:cs typeface="Times New Roman" panose="02020603050405020304" pitchFamily="18" charset="0"/>
              </a:rPr>
              <a:t> </a:t>
            </a:r>
            <a:r>
              <a:rPr lang="en-US" altLang="en-US" sz="2200" dirty="0" err="1">
                <a:latin typeface="Cambria" panose="02040503050406030204" pitchFamily="18" charset="0"/>
                <a:cs typeface="Times New Roman" panose="02020603050405020304" pitchFamily="18" charset="0"/>
              </a:rPr>
              <a:t>kontrole</a:t>
            </a:r>
            <a:r>
              <a:rPr lang="en-US" altLang="en-US" sz="2200" dirty="0">
                <a:latin typeface="Cambria" panose="02040503050406030204" pitchFamily="18" charset="0"/>
                <a:cs typeface="Times New Roman" panose="02020603050405020304" pitchFamily="18" charset="0"/>
              </a:rPr>
              <a:t> </a:t>
            </a:r>
            <a:r>
              <a:rPr lang="en-US" altLang="en-US" sz="2200" dirty="0" err="1" smtClean="0">
                <a:latin typeface="Cambria" panose="02040503050406030204" pitchFamily="18" charset="0"/>
                <a:cs typeface="Times New Roman" panose="02020603050405020304" pitchFamily="18" charset="0"/>
              </a:rPr>
              <a:t>plaća</a:t>
            </a:r>
            <a:r>
              <a:rPr lang="hr-BA" altLang="en-US" sz="2200" dirty="0" smtClean="0">
                <a:latin typeface="Cambria" panose="02040503050406030204" pitchFamily="18" charset="0"/>
                <a:cs typeface="Times New Roman" panose="02020603050405020304" pitchFamily="18" charset="0"/>
              </a:rPr>
              <a:t> </a:t>
            </a:r>
          </a:p>
          <a:p>
            <a:pPr marL="457200" indent="-457200" fontAlgn="auto">
              <a:lnSpc>
                <a:spcPct val="100000"/>
              </a:lnSpc>
              <a:spcBef>
                <a:spcPts val="0"/>
              </a:spcBef>
              <a:spcAft>
                <a:spcPts val="0"/>
              </a:spcAft>
              <a:buFont typeface="+mj-lt"/>
              <a:buAutoNum type="arabicPeriod" startAt="13"/>
              <a:defRPr/>
            </a:pPr>
            <a:r>
              <a:rPr lang="pl-PL" altLang="en-US" sz="2200" dirty="0" smtClean="0">
                <a:latin typeface="Cambria" panose="02040503050406030204" pitchFamily="18" charset="0"/>
                <a:cs typeface="Times New Roman" panose="02020603050405020304" pitchFamily="18" charset="0"/>
              </a:rPr>
              <a:t>Konkurencija</a:t>
            </a:r>
            <a:r>
              <a:rPr lang="pl-PL" altLang="en-US" sz="2200" dirty="0">
                <a:latin typeface="Cambria" panose="02040503050406030204" pitchFamily="18" charset="0"/>
                <a:cs typeface="Times New Roman" panose="02020603050405020304" pitchFamily="18" charset="0"/>
              </a:rPr>
              <a:t>, vrijednost koja se dobija za uloženi novac i kontrole javne nabave </a:t>
            </a:r>
            <a:endParaRPr lang="en-US" altLang="en-US" sz="2200" dirty="0">
              <a:latin typeface="Cambria" panose="02040503050406030204" pitchFamily="18" charset="0"/>
              <a:cs typeface="Times New Roman" panose="02020603050405020304" pitchFamily="18" charset="0"/>
            </a:endParaRPr>
          </a:p>
          <a:p>
            <a:pPr marL="457200" indent="-457200" fontAlgn="auto">
              <a:lnSpc>
                <a:spcPct val="100000"/>
              </a:lnSpc>
              <a:spcBef>
                <a:spcPts val="0"/>
              </a:spcBef>
              <a:spcAft>
                <a:spcPts val="0"/>
              </a:spcAft>
              <a:buFont typeface="+mj-lt"/>
              <a:buAutoNum type="arabicPeriod" startAt="13"/>
              <a:defRPr/>
            </a:pPr>
            <a:r>
              <a:rPr lang="pl-PL" altLang="en-US" sz="2200" dirty="0" smtClean="0">
                <a:latin typeface="Cambria" panose="02040503050406030204" pitchFamily="18" charset="0"/>
                <a:cs typeface="Times New Roman" panose="02020603050405020304" pitchFamily="18" charset="0"/>
              </a:rPr>
              <a:t>Djelotvornost </a:t>
            </a:r>
            <a:r>
              <a:rPr lang="pl-PL" altLang="en-US" sz="2200" dirty="0">
                <a:latin typeface="Cambria" panose="02040503050406030204" pitchFamily="18" charset="0"/>
                <a:cs typeface="Times New Roman" panose="02020603050405020304" pitchFamily="18" charset="0"/>
              </a:rPr>
              <a:t>internih kontrola za potrošnju koja se ne odnosi na </a:t>
            </a:r>
            <a:r>
              <a:rPr lang="pl-PL" altLang="en-US" sz="2200" dirty="0" smtClean="0">
                <a:latin typeface="Cambria" panose="02040503050406030204" pitchFamily="18" charset="0"/>
                <a:cs typeface="Times New Roman" panose="02020603050405020304" pitchFamily="18" charset="0"/>
              </a:rPr>
              <a:t>plaće </a:t>
            </a:r>
            <a:endParaRPr lang="en-US" altLang="en-US" sz="2200" dirty="0">
              <a:latin typeface="Cambria" panose="02040503050406030204" pitchFamily="18" charset="0"/>
              <a:cs typeface="Times New Roman" panose="02020603050405020304" pitchFamily="18" charset="0"/>
            </a:endParaRPr>
          </a:p>
          <a:p>
            <a:pPr marL="457200" indent="-457200" fontAlgn="auto">
              <a:lnSpc>
                <a:spcPct val="100000"/>
              </a:lnSpc>
              <a:spcBef>
                <a:spcPts val="0"/>
              </a:spcBef>
              <a:spcAft>
                <a:spcPts val="0"/>
              </a:spcAft>
              <a:buFont typeface="+mj-lt"/>
              <a:buAutoNum type="arabicPeriod" startAt="13"/>
              <a:defRPr/>
            </a:pPr>
            <a:r>
              <a:rPr lang="en-US" altLang="en-US" sz="2200" dirty="0" err="1" smtClean="0">
                <a:latin typeface="Cambria" panose="02040503050406030204" pitchFamily="18" charset="0"/>
                <a:cs typeface="Times New Roman" panose="02020603050405020304" pitchFamily="18" charset="0"/>
              </a:rPr>
              <a:t>Učinkovitost</a:t>
            </a:r>
            <a:r>
              <a:rPr lang="en-US" altLang="en-US" sz="2200" dirty="0" smtClean="0">
                <a:latin typeface="Cambria" panose="02040503050406030204" pitchFamily="18" charset="0"/>
                <a:cs typeface="Times New Roman" panose="02020603050405020304" pitchFamily="18" charset="0"/>
              </a:rPr>
              <a:t> </a:t>
            </a:r>
            <a:r>
              <a:rPr lang="en-US" altLang="en-US" sz="2200" dirty="0">
                <a:latin typeface="Cambria" panose="02040503050406030204" pitchFamily="18" charset="0"/>
                <a:cs typeface="Times New Roman" panose="02020603050405020304" pitchFamily="18" charset="0"/>
              </a:rPr>
              <a:t>interne </a:t>
            </a:r>
            <a:r>
              <a:rPr lang="en-US" altLang="en-US" sz="2200" dirty="0" err="1">
                <a:latin typeface="Cambria" panose="02040503050406030204" pitchFamily="18" charset="0"/>
                <a:cs typeface="Times New Roman" panose="02020603050405020304" pitchFamily="18" charset="0"/>
              </a:rPr>
              <a:t>revizije</a:t>
            </a:r>
            <a:r>
              <a:rPr lang="en-US" altLang="en-US" sz="2200" dirty="0">
                <a:latin typeface="Cambria" panose="02040503050406030204" pitchFamily="18" charset="0"/>
                <a:cs typeface="Times New Roman" panose="02020603050405020304" pitchFamily="18" charset="0"/>
              </a:rPr>
              <a:t> </a:t>
            </a:r>
          </a:p>
        </p:txBody>
      </p:sp>
      <p:pic>
        <p:nvPicPr>
          <p:cNvPr id="45059" name="Picture 6"/>
          <p:cNvPicPr>
            <a:picLocks noChangeAspect="1"/>
          </p:cNvPicPr>
          <p:nvPr/>
        </p:nvPicPr>
        <p:blipFill>
          <a:blip r:embed="rId2"/>
          <a:srcRect/>
          <a:stretch>
            <a:fillRect/>
          </a:stretch>
        </p:blipFill>
        <p:spPr bwMode="auto">
          <a:xfrm>
            <a:off x="0" y="6202363"/>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50825" y="735013"/>
            <a:ext cx="6897688" cy="1081087"/>
          </a:xfrm>
        </p:spPr>
        <p:txBody>
          <a:bodyPr/>
          <a:lstStyle/>
          <a:p>
            <a:r>
              <a:rPr lang="hr-BA" altLang="en-US" b="1" smtClean="0">
                <a:latin typeface="Cambria" pitchFamily="18" charset="0"/>
              </a:rPr>
              <a:t>Pokazatelji uspješnosti vlasti (5)</a:t>
            </a:r>
            <a:endParaRPr lang="en-US" altLang="en-US" b="1" smtClean="0">
              <a:solidFill>
                <a:schemeClr val="tx2"/>
              </a:solidFill>
              <a:latin typeface="Cambria" pitchFamily="18" charset="0"/>
            </a:endParaRPr>
          </a:p>
        </p:txBody>
      </p:sp>
      <p:sp>
        <p:nvSpPr>
          <p:cNvPr id="3" name="Content Placeholder 2"/>
          <p:cNvSpPr>
            <a:spLocks noGrp="1"/>
          </p:cNvSpPr>
          <p:nvPr>
            <p:ph idx="1"/>
          </p:nvPr>
        </p:nvSpPr>
        <p:spPr>
          <a:xfrm>
            <a:off x="395288" y="1989138"/>
            <a:ext cx="8640762" cy="4608512"/>
          </a:xfrm>
          <a:solidFill>
            <a:schemeClr val="bg1"/>
          </a:solidFill>
        </p:spPr>
        <p:txBody>
          <a:bodyPr/>
          <a:lstStyle/>
          <a:p>
            <a:pPr fontAlgn="auto">
              <a:lnSpc>
                <a:spcPct val="100000"/>
              </a:lnSpc>
              <a:spcBef>
                <a:spcPts val="0"/>
              </a:spcBef>
              <a:spcAft>
                <a:spcPts val="600"/>
              </a:spcAft>
              <a:buFont typeface="Arial" panose="020B0604020202020204" pitchFamily="34" charset="0"/>
              <a:buNone/>
              <a:defRPr/>
            </a:pPr>
            <a:r>
              <a:rPr lang="en-US" altLang="en-US" sz="1800" b="1" dirty="0">
                <a:solidFill>
                  <a:schemeClr val="accent2"/>
                </a:solidFill>
                <a:latin typeface="Cambria" panose="02040503050406030204" pitchFamily="18" charset="0"/>
                <a:cs typeface="Times New Roman" panose="02020603050405020304" pitchFamily="18" charset="0"/>
              </a:rPr>
              <a:t>C. </a:t>
            </a:r>
            <a:r>
              <a:rPr lang="hr-BA" altLang="en-US" sz="1800" b="1" dirty="0" smtClean="0">
                <a:solidFill>
                  <a:schemeClr val="accent5">
                    <a:lumMod val="60000"/>
                    <a:lumOff val="40000"/>
                  </a:schemeClr>
                </a:solidFill>
                <a:latin typeface="Cambria" panose="02040503050406030204" pitchFamily="18" charset="0"/>
                <a:cs typeface="Times New Roman" panose="02020603050405020304" pitchFamily="18" charset="0"/>
              </a:rPr>
              <a:t>PRORAČUNSKI CIKLUS</a:t>
            </a:r>
            <a:endParaRPr lang="en-US" altLang="en-US" sz="1800" dirty="0">
              <a:solidFill>
                <a:schemeClr val="accent5">
                  <a:lumMod val="60000"/>
                  <a:lumOff val="40000"/>
                </a:schemeClr>
              </a:solidFill>
              <a:latin typeface="Cambria" panose="02040503050406030204" pitchFamily="18" charset="0"/>
              <a:cs typeface="Times New Roman" panose="02020603050405020304" pitchFamily="18" charset="0"/>
            </a:endParaRPr>
          </a:p>
          <a:p>
            <a:pPr fontAlgn="auto">
              <a:lnSpc>
                <a:spcPct val="100000"/>
              </a:lnSpc>
              <a:spcBef>
                <a:spcPts val="0"/>
              </a:spcBef>
              <a:spcAft>
                <a:spcPts val="600"/>
              </a:spcAft>
              <a:buFont typeface="Arial" panose="020B0604020202020204" pitchFamily="34" charset="0"/>
              <a:buNone/>
              <a:defRPr/>
            </a:pPr>
            <a:r>
              <a:rPr lang="en-US" altLang="en-US" sz="1800" b="1" i="1" dirty="0">
                <a:solidFill>
                  <a:srgbClr val="CC0000"/>
                </a:solidFill>
                <a:latin typeface="Cambria" panose="02040503050406030204" pitchFamily="18" charset="0"/>
                <a:cs typeface="Times New Roman" panose="02020603050405020304" pitchFamily="18" charset="0"/>
              </a:rPr>
              <a:t>iii. </a:t>
            </a:r>
            <a:r>
              <a:rPr lang="hr-BA" altLang="en-US" sz="1800" b="1" i="1" dirty="0" smtClean="0">
                <a:solidFill>
                  <a:srgbClr val="CC0000"/>
                </a:solidFill>
                <a:latin typeface="Cambria" panose="02040503050406030204" pitchFamily="18" charset="0"/>
                <a:cs typeface="Times New Roman" panose="02020603050405020304" pitchFamily="18" charset="0"/>
              </a:rPr>
              <a:t>RAČUNOVODSTVO I BILJEŽENJE I IZVJEŠTAVANJE</a:t>
            </a:r>
            <a:endParaRPr lang="en-US" altLang="en-US" sz="1800" b="1" i="1" dirty="0">
              <a:latin typeface="Cambria" panose="02040503050406030204" pitchFamily="18" charset="0"/>
              <a:cs typeface="Times New Roman" panose="02020603050405020304" pitchFamily="18" charset="0"/>
            </a:endParaRPr>
          </a:p>
          <a:p>
            <a:pPr marL="457200" indent="-457200" fontAlgn="auto">
              <a:lnSpc>
                <a:spcPct val="100000"/>
              </a:lnSpc>
              <a:spcBef>
                <a:spcPts val="0"/>
              </a:spcBef>
              <a:spcAft>
                <a:spcPts val="600"/>
              </a:spcAft>
              <a:buFont typeface="+mj-lt"/>
              <a:buAutoNum type="arabicPeriod" startAt="22"/>
              <a:defRPr/>
            </a:pPr>
            <a:r>
              <a:rPr lang="it-IT" altLang="en-US" sz="1800" dirty="0" smtClean="0">
                <a:latin typeface="Cambria" panose="02040503050406030204" pitchFamily="18" charset="0"/>
                <a:cs typeface="Times New Roman" panose="02020603050405020304" pitchFamily="18" charset="0"/>
              </a:rPr>
              <a:t>Pravovremeno </a:t>
            </a:r>
            <a:r>
              <a:rPr lang="it-IT" altLang="en-US" sz="1800" dirty="0">
                <a:latin typeface="Cambria" panose="02040503050406030204" pitchFamily="18" charset="0"/>
                <a:cs typeface="Times New Roman" panose="02020603050405020304" pitchFamily="18" charset="0"/>
              </a:rPr>
              <a:t>i redovito usklađivanje računa </a:t>
            </a:r>
            <a:endParaRPr lang="en-US" altLang="en-US" sz="1800" dirty="0">
              <a:latin typeface="Cambria" panose="02040503050406030204" pitchFamily="18" charset="0"/>
              <a:cs typeface="Times New Roman" panose="02020603050405020304" pitchFamily="18" charset="0"/>
            </a:endParaRPr>
          </a:p>
          <a:p>
            <a:pPr marL="457200" indent="-457200" fontAlgn="auto">
              <a:lnSpc>
                <a:spcPct val="100000"/>
              </a:lnSpc>
              <a:spcBef>
                <a:spcPts val="0"/>
              </a:spcBef>
              <a:spcAft>
                <a:spcPts val="600"/>
              </a:spcAft>
              <a:buFont typeface="+mj-lt"/>
              <a:buAutoNum type="arabicPeriod" startAt="22"/>
              <a:defRPr/>
            </a:pPr>
            <a:r>
              <a:rPr lang="en-US" altLang="en-US" sz="1800" dirty="0" err="1" smtClean="0">
                <a:latin typeface="Cambria" panose="02040503050406030204" pitchFamily="18" charset="0"/>
                <a:cs typeface="Times New Roman" panose="02020603050405020304" pitchFamily="18" charset="0"/>
              </a:rPr>
              <a:t>Dostupnost</a:t>
            </a:r>
            <a:r>
              <a:rPr lang="en-US" altLang="en-US" sz="1800" dirty="0" smtClean="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informacija</a:t>
            </a:r>
            <a:r>
              <a:rPr lang="en-US" altLang="en-US" sz="1800" dirty="0">
                <a:latin typeface="Cambria" panose="02040503050406030204" pitchFamily="18" charset="0"/>
                <a:cs typeface="Times New Roman" panose="02020603050405020304" pitchFamily="18" charset="0"/>
              </a:rPr>
              <a:t> o </a:t>
            </a:r>
            <a:r>
              <a:rPr lang="en-US" altLang="en-US" sz="1800" dirty="0" err="1">
                <a:latin typeface="Cambria" panose="02040503050406030204" pitchFamily="18" charset="0"/>
                <a:cs typeface="Times New Roman" panose="02020603050405020304" pitchFamily="18" charset="0"/>
              </a:rPr>
              <a:t>sredstvima</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koje</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su</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primile</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pravne</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osobe</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ustanove</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za</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pružanje</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usluga</a:t>
            </a:r>
            <a:r>
              <a:rPr lang="en-US" altLang="en-US" sz="1800" dirty="0">
                <a:latin typeface="Cambria" panose="02040503050406030204" pitchFamily="18" charset="0"/>
                <a:cs typeface="Times New Roman" panose="02020603050405020304" pitchFamily="18" charset="0"/>
              </a:rPr>
              <a:t> </a:t>
            </a:r>
          </a:p>
          <a:p>
            <a:pPr marL="457200" indent="-457200" fontAlgn="auto">
              <a:lnSpc>
                <a:spcPct val="100000"/>
              </a:lnSpc>
              <a:spcBef>
                <a:spcPts val="0"/>
              </a:spcBef>
              <a:spcAft>
                <a:spcPts val="600"/>
              </a:spcAft>
              <a:buFont typeface="+mj-lt"/>
              <a:buAutoNum type="arabicPeriod" startAt="22"/>
              <a:defRPr/>
            </a:pPr>
            <a:r>
              <a:rPr lang="en-US" altLang="en-US" sz="1800" dirty="0" err="1" smtClean="0">
                <a:latin typeface="Cambria" panose="02040503050406030204" pitchFamily="18" charset="0"/>
                <a:cs typeface="Times New Roman" panose="02020603050405020304" pitchFamily="18" charset="0"/>
              </a:rPr>
              <a:t>Kvaliteta</a:t>
            </a:r>
            <a:r>
              <a:rPr lang="en-US" altLang="en-US" sz="1800" dirty="0" smtClean="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i</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pravovremenost</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izvještaja</a:t>
            </a:r>
            <a:r>
              <a:rPr lang="en-US" altLang="en-US" sz="1800" dirty="0">
                <a:latin typeface="Cambria" panose="02040503050406030204" pitchFamily="18" charset="0"/>
                <a:cs typeface="Times New Roman" panose="02020603050405020304" pitchFamily="18" charset="0"/>
              </a:rPr>
              <a:t> o </a:t>
            </a:r>
            <a:r>
              <a:rPr lang="en-US" altLang="en-US" sz="1800" dirty="0" err="1">
                <a:latin typeface="Cambria" panose="02040503050406030204" pitchFamily="18" charset="0"/>
                <a:cs typeface="Times New Roman" panose="02020603050405020304" pitchFamily="18" charset="0"/>
              </a:rPr>
              <a:t>izvršenju</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proračuna</a:t>
            </a:r>
            <a:r>
              <a:rPr lang="en-US" altLang="en-US" sz="1800" dirty="0">
                <a:latin typeface="Cambria" panose="02040503050406030204" pitchFamily="18" charset="0"/>
                <a:cs typeface="Times New Roman" panose="02020603050405020304" pitchFamily="18" charset="0"/>
              </a:rPr>
              <a:t> u </a:t>
            </a:r>
            <a:r>
              <a:rPr lang="en-US" altLang="en-US" sz="1800" dirty="0" err="1">
                <a:latin typeface="Cambria" panose="02040503050406030204" pitchFamily="18" charset="0"/>
                <a:cs typeface="Times New Roman" panose="02020603050405020304" pitchFamily="18" charset="0"/>
              </a:rPr>
              <a:t>tijeku</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godine</a:t>
            </a:r>
            <a:r>
              <a:rPr lang="en-US" altLang="en-US" sz="1800" dirty="0">
                <a:latin typeface="Cambria" panose="02040503050406030204" pitchFamily="18" charset="0"/>
                <a:cs typeface="Times New Roman" panose="02020603050405020304" pitchFamily="18" charset="0"/>
              </a:rPr>
              <a:t> </a:t>
            </a:r>
          </a:p>
          <a:p>
            <a:pPr marL="457200" indent="-457200" fontAlgn="auto">
              <a:lnSpc>
                <a:spcPct val="100000"/>
              </a:lnSpc>
              <a:spcBef>
                <a:spcPts val="0"/>
              </a:spcBef>
              <a:spcAft>
                <a:spcPts val="600"/>
              </a:spcAft>
              <a:buFont typeface="+mj-lt"/>
              <a:buAutoNum type="arabicPeriod" startAt="22"/>
              <a:defRPr/>
            </a:pPr>
            <a:r>
              <a:rPr lang="en-US" altLang="en-US" sz="1800" dirty="0" err="1" smtClean="0">
                <a:latin typeface="Cambria" panose="02040503050406030204" pitchFamily="18" charset="0"/>
                <a:cs typeface="Times New Roman" panose="02020603050405020304" pitchFamily="18" charset="0"/>
              </a:rPr>
              <a:t>Kvaliteta</a:t>
            </a:r>
            <a:r>
              <a:rPr lang="en-US" altLang="en-US" sz="1800" dirty="0" smtClean="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i</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pravovremenost</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godišnjih</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financijskih</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izvještaja</a:t>
            </a:r>
            <a:r>
              <a:rPr lang="en-US" altLang="en-US" sz="1800" dirty="0">
                <a:latin typeface="Cambria" panose="02040503050406030204" pitchFamily="18" charset="0"/>
                <a:cs typeface="Times New Roman" panose="02020603050405020304" pitchFamily="18" charset="0"/>
              </a:rPr>
              <a:t> </a:t>
            </a:r>
            <a:endParaRPr lang="hr-HR" altLang="en-US" sz="1800" dirty="0">
              <a:latin typeface="Cambria" panose="02040503050406030204" pitchFamily="18" charset="0"/>
              <a:cs typeface="Times New Roman" panose="02020603050405020304" pitchFamily="18" charset="0"/>
            </a:endParaRPr>
          </a:p>
          <a:p>
            <a:pPr fontAlgn="auto">
              <a:lnSpc>
                <a:spcPct val="100000"/>
              </a:lnSpc>
              <a:spcBef>
                <a:spcPts val="0"/>
              </a:spcBef>
              <a:spcAft>
                <a:spcPts val="600"/>
              </a:spcAft>
              <a:buFont typeface="Arial" panose="020B0604020202020204" pitchFamily="34" charset="0"/>
              <a:buNone/>
              <a:defRPr/>
            </a:pPr>
            <a:r>
              <a:rPr lang="en-US" altLang="en-US" sz="1800" b="1" dirty="0" smtClean="0">
                <a:solidFill>
                  <a:schemeClr val="accent2"/>
                </a:solidFill>
                <a:latin typeface="Cambria" panose="02040503050406030204" pitchFamily="18" charset="0"/>
                <a:cs typeface="Times New Roman" panose="02020603050405020304" pitchFamily="18" charset="0"/>
              </a:rPr>
              <a:t>C. </a:t>
            </a:r>
            <a:r>
              <a:rPr lang="hr-BA" altLang="en-US" sz="1800" b="1" dirty="0" smtClean="0">
                <a:solidFill>
                  <a:schemeClr val="accent2"/>
                </a:solidFill>
                <a:latin typeface="Cambria" panose="02040503050406030204" pitchFamily="18" charset="0"/>
                <a:cs typeface="Times New Roman" panose="02020603050405020304" pitchFamily="18" charset="0"/>
              </a:rPr>
              <a:t>PRORAČUNSKI CIKLUS</a:t>
            </a:r>
            <a:r>
              <a:rPr lang="en-US" altLang="en-US" sz="1800" b="1" dirty="0">
                <a:solidFill>
                  <a:schemeClr val="accent2"/>
                </a:solidFill>
                <a:latin typeface="Cambria" panose="02040503050406030204" pitchFamily="18" charset="0"/>
                <a:cs typeface="Times New Roman" panose="02020603050405020304" pitchFamily="18" charset="0"/>
              </a:rPr>
              <a:t>	</a:t>
            </a:r>
            <a:endParaRPr lang="en-US" altLang="en-US" sz="1800" dirty="0">
              <a:solidFill>
                <a:schemeClr val="accent2"/>
              </a:solidFill>
              <a:latin typeface="Cambria" panose="02040503050406030204" pitchFamily="18" charset="0"/>
              <a:cs typeface="Times New Roman" panose="02020603050405020304" pitchFamily="18" charset="0"/>
            </a:endParaRPr>
          </a:p>
          <a:p>
            <a:pPr fontAlgn="auto">
              <a:lnSpc>
                <a:spcPct val="100000"/>
              </a:lnSpc>
              <a:spcBef>
                <a:spcPts val="0"/>
              </a:spcBef>
              <a:spcAft>
                <a:spcPts val="600"/>
              </a:spcAft>
              <a:buFont typeface="Arial" panose="020B0604020202020204" pitchFamily="34" charset="0"/>
              <a:buNone/>
              <a:defRPr/>
            </a:pPr>
            <a:r>
              <a:rPr lang="en-US" altLang="en-US" sz="1800" b="1" i="1" dirty="0">
                <a:solidFill>
                  <a:srgbClr val="CC0000"/>
                </a:solidFill>
                <a:latin typeface="Cambria" panose="02040503050406030204" pitchFamily="18" charset="0"/>
                <a:cs typeface="Times New Roman" panose="02020603050405020304" pitchFamily="18" charset="0"/>
              </a:rPr>
              <a:t>iv. </a:t>
            </a:r>
            <a:r>
              <a:rPr lang="hr-BA" altLang="en-US" sz="1800" b="1" i="1" dirty="0" smtClean="0">
                <a:solidFill>
                  <a:srgbClr val="CC0000"/>
                </a:solidFill>
                <a:latin typeface="Cambria" panose="02040503050406030204" pitchFamily="18" charset="0"/>
                <a:cs typeface="Times New Roman" panose="02020603050405020304" pitchFamily="18" charset="0"/>
              </a:rPr>
              <a:t>VANJSKA KONTROLA I REVIZIJA</a:t>
            </a:r>
            <a:endParaRPr lang="en-US" altLang="en-US" sz="1800" b="1" i="1" dirty="0">
              <a:latin typeface="Cambria" panose="02040503050406030204" pitchFamily="18" charset="0"/>
              <a:cs typeface="Times New Roman" panose="02020603050405020304" pitchFamily="18" charset="0"/>
            </a:endParaRPr>
          </a:p>
          <a:p>
            <a:pPr fontAlgn="auto">
              <a:lnSpc>
                <a:spcPct val="100000"/>
              </a:lnSpc>
              <a:spcBef>
                <a:spcPts val="0"/>
              </a:spcBef>
              <a:spcAft>
                <a:spcPts val="600"/>
              </a:spcAft>
              <a:buFont typeface="Arial" panose="020B0604020202020204" pitchFamily="34" charset="0"/>
              <a:buNone/>
              <a:defRPr/>
            </a:pPr>
            <a:r>
              <a:rPr lang="en-US" altLang="en-US" sz="1800" dirty="0">
                <a:latin typeface="Cambria" panose="02040503050406030204" pitchFamily="18" charset="0"/>
                <a:cs typeface="Times New Roman" panose="02020603050405020304" pitchFamily="18" charset="0"/>
              </a:rPr>
              <a:t>26. </a:t>
            </a:r>
            <a:r>
              <a:rPr lang="hr-BA" altLang="en-US" sz="1800" dirty="0">
                <a:latin typeface="Cambria" panose="02040503050406030204" pitchFamily="18" charset="0"/>
                <a:cs typeface="Times New Roman" panose="02020603050405020304" pitchFamily="18" charset="0"/>
              </a:rPr>
              <a:t> </a:t>
            </a:r>
            <a:r>
              <a:rPr lang="en-US" altLang="en-US" sz="1800" dirty="0" err="1" smtClean="0">
                <a:latin typeface="Cambria" panose="02040503050406030204" pitchFamily="18" charset="0"/>
                <a:cs typeface="Times New Roman" panose="02020603050405020304" pitchFamily="18" charset="0"/>
              </a:rPr>
              <a:t>Opseg</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priroda</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i</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naknadne</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aktivnosti</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vezane</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za</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vanjsku</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reviziju</a:t>
            </a:r>
            <a:r>
              <a:rPr lang="en-US" altLang="en-US" sz="1800" dirty="0">
                <a:latin typeface="Cambria" panose="02040503050406030204" pitchFamily="18" charset="0"/>
                <a:cs typeface="Times New Roman" panose="02020603050405020304" pitchFamily="18" charset="0"/>
              </a:rPr>
              <a:t> </a:t>
            </a:r>
          </a:p>
          <a:p>
            <a:pPr fontAlgn="auto">
              <a:lnSpc>
                <a:spcPct val="100000"/>
              </a:lnSpc>
              <a:spcBef>
                <a:spcPts val="0"/>
              </a:spcBef>
              <a:spcAft>
                <a:spcPts val="600"/>
              </a:spcAft>
              <a:buFont typeface="Arial" panose="020B0604020202020204" pitchFamily="34" charset="0"/>
              <a:buNone/>
              <a:defRPr/>
            </a:pPr>
            <a:r>
              <a:rPr lang="en-US" altLang="en-US" sz="1800" dirty="0">
                <a:latin typeface="Cambria" panose="02040503050406030204" pitchFamily="18" charset="0"/>
                <a:cs typeface="Times New Roman" panose="02020603050405020304" pitchFamily="18" charset="0"/>
              </a:rPr>
              <a:t>27. </a:t>
            </a:r>
            <a:r>
              <a:rPr lang="hr-BA" altLang="en-US" sz="1800" dirty="0" smtClean="0">
                <a:latin typeface="Cambria" panose="02040503050406030204" pitchFamily="18" charset="0"/>
                <a:cs typeface="Times New Roman" panose="02020603050405020304" pitchFamily="18" charset="0"/>
              </a:rPr>
              <a:t> </a:t>
            </a:r>
            <a:r>
              <a:rPr lang="en-US" altLang="en-US" sz="1800" dirty="0" err="1" smtClean="0">
                <a:latin typeface="Cambria" panose="02040503050406030204" pitchFamily="18" charset="0"/>
                <a:cs typeface="Times New Roman" panose="02020603050405020304" pitchFamily="18" charset="0"/>
              </a:rPr>
              <a:t>Nadzor</a:t>
            </a:r>
            <a:r>
              <a:rPr lang="en-US" altLang="en-US" sz="1800" dirty="0" smtClean="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nad</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godišnjim</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propisom</a:t>
            </a:r>
            <a:r>
              <a:rPr lang="en-US" altLang="en-US" sz="1800" dirty="0">
                <a:latin typeface="Cambria" panose="02040503050406030204" pitchFamily="18" charset="0"/>
                <a:cs typeface="Times New Roman" panose="02020603050405020304" pitchFamily="18" charset="0"/>
              </a:rPr>
              <a:t> o  </a:t>
            </a:r>
            <a:r>
              <a:rPr lang="en-US" altLang="en-US" sz="1800" dirty="0" err="1">
                <a:latin typeface="Cambria" panose="02040503050406030204" pitchFamily="18" charset="0"/>
                <a:cs typeface="Times New Roman" panose="02020603050405020304" pitchFamily="18" charset="0"/>
              </a:rPr>
              <a:t>izvršavanju</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proračuna</a:t>
            </a:r>
            <a:r>
              <a:rPr lang="en-US" altLang="en-US" sz="1800" dirty="0">
                <a:latin typeface="Cambria" panose="02040503050406030204" pitchFamily="18" charset="0"/>
                <a:cs typeface="Times New Roman" panose="02020603050405020304" pitchFamily="18" charset="0"/>
              </a:rPr>
              <a:t> </a:t>
            </a:r>
          </a:p>
          <a:p>
            <a:pPr fontAlgn="auto">
              <a:lnSpc>
                <a:spcPct val="100000"/>
              </a:lnSpc>
              <a:spcBef>
                <a:spcPts val="0"/>
              </a:spcBef>
              <a:spcAft>
                <a:spcPts val="600"/>
              </a:spcAft>
              <a:buFont typeface="Arial" panose="020B0604020202020204" pitchFamily="34" charset="0"/>
              <a:buNone/>
              <a:defRPr/>
            </a:pPr>
            <a:r>
              <a:rPr lang="en-US" altLang="en-US" sz="1800" dirty="0" smtClean="0">
                <a:latin typeface="Cambria" panose="02040503050406030204" pitchFamily="18" charset="0"/>
                <a:cs typeface="Times New Roman" panose="02020603050405020304" pitchFamily="18" charset="0"/>
              </a:rPr>
              <a:t>28</a:t>
            </a:r>
            <a:r>
              <a:rPr lang="hr-BA" altLang="en-US" sz="1800" dirty="0" smtClean="0">
                <a:latin typeface="Cambria" panose="02040503050406030204" pitchFamily="18" charset="0"/>
                <a:cs typeface="Times New Roman" panose="02020603050405020304" pitchFamily="18" charset="0"/>
              </a:rPr>
              <a:t>.  </a:t>
            </a:r>
            <a:r>
              <a:rPr lang="en-US" altLang="en-US" sz="1800" dirty="0" err="1" smtClean="0">
                <a:latin typeface="Cambria" panose="02040503050406030204" pitchFamily="18" charset="0"/>
                <a:cs typeface="Times New Roman" panose="02020603050405020304" pitchFamily="18" charset="0"/>
              </a:rPr>
              <a:t>Nadzor</a:t>
            </a:r>
            <a:r>
              <a:rPr lang="en-US" altLang="en-US" sz="1800" dirty="0" smtClean="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nad</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izvještajima</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vanjske</a:t>
            </a:r>
            <a:r>
              <a:rPr lang="en-US" altLang="en-US" sz="1800" dirty="0">
                <a:latin typeface="Cambria" panose="02040503050406030204" pitchFamily="18" charset="0"/>
                <a:cs typeface="Times New Roman" panose="02020603050405020304" pitchFamily="18" charset="0"/>
              </a:rPr>
              <a:t> </a:t>
            </a:r>
            <a:r>
              <a:rPr lang="en-US" altLang="en-US" sz="1800" dirty="0" err="1">
                <a:latin typeface="Cambria" panose="02040503050406030204" pitchFamily="18" charset="0"/>
                <a:cs typeface="Times New Roman" panose="02020603050405020304" pitchFamily="18" charset="0"/>
              </a:rPr>
              <a:t>revizije</a:t>
            </a:r>
            <a:r>
              <a:rPr lang="en-US" altLang="en-US" sz="1800" dirty="0">
                <a:latin typeface="Cambria" panose="02040503050406030204" pitchFamily="18" charset="0"/>
                <a:cs typeface="Times New Roman" panose="02020603050405020304" pitchFamily="18" charset="0"/>
              </a:rPr>
              <a:t> </a:t>
            </a:r>
          </a:p>
        </p:txBody>
      </p:sp>
      <p:pic>
        <p:nvPicPr>
          <p:cNvPr id="46083" name="Picture 6"/>
          <p:cNvPicPr>
            <a:picLocks noChangeAspect="1"/>
          </p:cNvPicPr>
          <p:nvPr/>
        </p:nvPicPr>
        <p:blipFill>
          <a:blip r:embed="rId2"/>
          <a:srcRect/>
          <a:stretch>
            <a:fillRect/>
          </a:stretch>
        </p:blipFill>
        <p:spPr bwMode="auto">
          <a:xfrm>
            <a:off x="0" y="6202363"/>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179388" y="765175"/>
            <a:ext cx="6896100" cy="1081088"/>
          </a:xfrm>
        </p:spPr>
        <p:txBody>
          <a:bodyPr/>
          <a:lstStyle/>
          <a:p>
            <a:pPr algn="just"/>
            <a:r>
              <a:rPr lang="hr-BA" altLang="en-US" sz="3200" b="1" smtClean="0">
                <a:latin typeface="Cambria" pitchFamily="18" charset="0"/>
              </a:rPr>
              <a:t>Pokazatelji uspješnosti donatora</a:t>
            </a:r>
            <a:endParaRPr lang="en-US" altLang="en-US" sz="3200" b="1" smtClean="0">
              <a:latin typeface="Cambria" pitchFamily="18" charset="0"/>
            </a:endParaRPr>
          </a:p>
        </p:txBody>
      </p:sp>
      <p:sp>
        <p:nvSpPr>
          <p:cNvPr id="9219" name="Rectangle 3"/>
          <p:cNvSpPr>
            <a:spLocks noGrp="1" noChangeArrowheads="1"/>
          </p:cNvSpPr>
          <p:nvPr>
            <p:ph idx="1"/>
          </p:nvPr>
        </p:nvSpPr>
        <p:spPr>
          <a:xfrm>
            <a:off x="395288" y="2420938"/>
            <a:ext cx="8435975" cy="3124200"/>
          </a:xfrm>
          <a:solidFill>
            <a:schemeClr val="bg1"/>
          </a:solidFill>
        </p:spPr>
        <p:txBody>
          <a:bodyPr/>
          <a:lstStyle/>
          <a:p>
            <a:pPr algn="just">
              <a:lnSpc>
                <a:spcPct val="80000"/>
              </a:lnSpc>
            </a:pPr>
            <a:r>
              <a:rPr lang="en-GB" altLang="en-US" smtClean="0">
                <a:latin typeface="Cambria" pitchFamily="18" charset="0"/>
              </a:rPr>
              <a:t>D-1</a:t>
            </a:r>
            <a:r>
              <a:rPr lang="hr-BA" altLang="en-US" smtClean="0">
                <a:latin typeface="Cambria" pitchFamily="18" charset="0"/>
              </a:rPr>
              <a:t> </a:t>
            </a:r>
            <a:r>
              <a:rPr lang="en-GB" altLang="en-US" smtClean="0">
                <a:latin typeface="Cambria" pitchFamily="18" charset="0"/>
              </a:rPr>
              <a:t>Predvidivost izravnih proračunskih potpora </a:t>
            </a:r>
            <a:endParaRPr lang="hr-BA" altLang="en-US" smtClean="0">
              <a:latin typeface="Cambria" pitchFamily="18" charset="0"/>
            </a:endParaRPr>
          </a:p>
          <a:p>
            <a:pPr algn="just">
              <a:lnSpc>
                <a:spcPct val="80000"/>
              </a:lnSpc>
            </a:pPr>
            <a:endParaRPr lang="hr-HR" altLang="en-US" smtClean="0">
              <a:latin typeface="Cambria" pitchFamily="18" charset="0"/>
            </a:endParaRPr>
          </a:p>
          <a:p>
            <a:pPr algn="just">
              <a:lnSpc>
                <a:spcPct val="80000"/>
              </a:lnSpc>
            </a:pPr>
            <a:r>
              <a:rPr lang="en-GB" altLang="en-US" smtClean="0">
                <a:latin typeface="Cambria" pitchFamily="18" charset="0"/>
              </a:rPr>
              <a:t>D-2</a:t>
            </a:r>
            <a:r>
              <a:rPr lang="hr-BA" altLang="en-US" smtClean="0">
                <a:latin typeface="Cambria" pitchFamily="18" charset="0"/>
              </a:rPr>
              <a:t> Financijske </a:t>
            </a:r>
            <a:r>
              <a:rPr lang="en-GB" altLang="en-US" smtClean="0">
                <a:latin typeface="Cambria" pitchFamily="18" charset="0"/>
              </a:rPr>
              <a:t>informacije koje su osigurali donatori za  financiranja i izvještavanje o projektima i programima pomoći</a:t>
            </a:r>
          </a:p>
          <a:p>
            <a:pPr algn="just">
              <a:lnSpc>
                <a:spcPct val="80000"/>
              </a:lnSpc>
            </a:pPr>
            <a:endParaRPr lang="hr-HR" altLang="en-US" smtClean="0">
              <a:latin typeface="Cambria" pitchFamily="18" charset="0"/>
            </a:endParaRPr>
          </a:p>
          <a:p>
            <a:pPr algn="just">
              <a:lnSpc>
                <a:spcPct val="80000"/>
              </a:lnSpc>
            </a:pPr>
            <a:r>
              <a:rPr lang="en-GB" altLang="en-US" smtClean="0">
                <a:latin typeface="Cambria" pitchFamily="18" charset="0"/>
              </a:rPr>
              <a:t>D-3 Udio pomoći kojima se upravlja korištenjem domaćih procedura </a:t>
            </a:r>
            <a:endParaRPr lang="en-US" altLang="en-US" smtClean="0">
              <a:latin typeface="Cambria" pitchFamily="18" charset="0"/>
            </a:endParaRPr>
          </a:p>
        </p:txBody>
      </p:sp>
      <p:pic>
        <p:nvPicPr>
          <p:cNvPr id="47107" name="Picture 1"/>
          <p:cNvPicPr>
            <a:picLocks noChangeAspect="1"/>
          </p:cNvPicPr>
          <p:nvPr/>
        </p:nvPicPr>
        <p:blipFill>
          <a:blip r:embed="rId2"/>
          <a:srcRect/>
          <a:stretch>
            <a:fillRect/>
          </a:stretch>
        </p:blipFill>
        <p:spPr bwMode="auto">
          <a:xfrm>
            <a:off x="0" y="6238875"/>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250825" y="981075"/>
            <a:ext cx="6897688" cy="781050"/>
          </a:xfrm>
        </p:spPr>
        <p:txBody>
          <a:bodyPr/>
          <a:lstStyle/>
          <a:p>
            <a:pPr algn="just">
              <a:lnSpc>
                <a:spcPct val="100000"/>
              </a:lnSpc>
            </a:pPr>
            <a:r>
              <a:rPr lang="hr-BA" sz="3200" b="1" smtClean="0">
                <a:latin typeface="Cambria" pitchFamily="18" charset="0"/>
              </a:rPr>
              <a:t>Više razine vlasti</a:t>
            </a:r>
            <a:endParaRPr lang="en-GB" sz="3200" b="1" smtClean="0">
              <a:latin typeface="Cambria" pitchFamily="18" charset="0"/>
            </a:endParaRPr>
          </a:p>
        </p:txBody>
      </p:sp>
      <p:sp>
        <p:nvSpPr>
          <p:cNvPr id="48130" name="Content Placeholder 2"/>
          <p:cNvSpPr>
            <a:spLocks noGrp="1"/>
          </p:cNvSpPr>
          <p:nvPr>
            <p:ph idx="1"/>
          </p:nvPr>
        </p:nvSpPr>
        <p:spPr>
          <a:xfrm>
            <a:off x="250825" y="2420938"/>
            <a:ext cx="8737600" cy="3455987"/>
          </a:xfrm>
          <a:solidFill>
            <a:schemeClr val="bg1"/>
          </a:solidFill>
        </p:spPr>
        <p:txBody>
          <a:bodyPr/>
          <a:lstStyle/>
          <a:p>
            <a:pPr algn="just"/>
            <a:r>
              <a:rPr lang="hr-BA" smtClean="0">
                <a:latin typeface="Cambria" pitchFamily="18" charset="0"/>
              </a:rPr>
              <a:t>Predvidivost ukupnih transfera od središnje vlasti jedinicama lokalne samouprave</a:t>
            </a:r>
            <a:endParaRPr lang="en-GB" smtClean="0">
              <a:latin typeface="Cambria" pitchFamily="18" charset="0"/>
            </a:endParaRPr>
          </a:p>
          <a:p>
            <a:pPr algn="just"/>
            <a:endParaRPr lang="hr-HR" smtClean="0">
              <a:latin typeface="Cambria" pitchFamily="18" charset="0"/>
            </a:endParaRPr>
          </a:p>
          <a:p>
            <a:pPr algn="just"/>
            <a:r>
              <a:rPr lang="hr-BA" smtClean="0">
                <a:latin typeface="Cambria" pitchFamily="18" charset="0"/>
              </a:rPr>
              <a:t>Predvidivost različitih razina financiranja </a:t>
            </a:r>
            <a:endParaRPr lang="en-GB" smtClean="0">
              <a:latin typeface="Cambria" pitchFamily="18" charset="0"/>
            </a:endParaRPr>
          </a:p>
          <a:p>
            <a:pPr algn="just"/>
            <a:endParaRPr lang="hr-HR" smtClean="0">
              <a:latin typeface="Cambria" pitchFamily="18" charset="0"/>
            </a:endParaRPr>
          </a:p>
          <a:p>
            <a:pPr algn="just"/>
            <a:r>
              <a:rPr lang="hr-BA" smtClean="0">
                <a:latin typeface="Cambria" pitchFamily="18" charset="0"/>
              </a:rPr>
              <a:t>Predvidivost vremena transfera od središnje vlasti jedinicama lokalne samouprave</a:t>
            </a:r>
            <a:endParaRPr lang="en-GB" smtClean="0">
              <a:latin typeface="Cambria" pitchFamily="18" charset="0"/>
            </a:endParaRPr>
          </a:p>
        </p:txBody>
      </p:sp>
      <p:pic>
        <p:nvPicPr>
          <p:cNvPr id="48131" name="Picture 1"/>
          <p:cNvPicPr>
            <a:picLocks noChangeAspect="1"/>
          </p:cNvPicPr>
          <p:nvPr/>
        </p:nvPicPr>
        <p:blipFill>
          <a:blip r:embed="rId2"/>
          <a:srcRect/>
          <a:stretch>
            <a:fillRect/>
          </a:stretch>
        </p:blipFill>
        <p:spPr bwMode="auto">
          <a:xfrm>
            <a:off x="0" y="6238875"/>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spDef>
      <a:spPr>
        <a:no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Berlin" id="{7B5DBA9E-B069-418E-9360-A61BDD0615A4}" vid="{C0CBE056-4EF4-4D92-969E-947779DA7AAA}"/>
    </a:ext>
  </a:extLst>
</a:theme>
</file>

<file path=ppt/theme/theme2.xml><?xml version="1.0" encoding="utf-8"?>
<a:theme xmlns:a="http://schemas.openxmlformats.org/drawingml/2006/main" name="1_Berlin">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spDef>
      <a:spPr>
        <a:no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Berlin" id="{7B5DBA9E-B069-418E-9360-A61BDD0615A4}" vid="{C0CBE056-4EF4-4D92-969E-947779DA7AA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441</TotalTime>
  <Words>2383</Words>
  <Application>Microsoft Office PowerPoint</Application>
  <PresentationFormat>On-screen Show (4:3)</PresentationFormat>
  <Paragraphs>221</Paragraphs>
  <Slides>24</Slides>
  <Notes>11</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Berlin</vt:lpstr>
      <vt:lpstr>1_Berlin</vt:lpstr>
      <vt:lpstr>Okvir za mjerenje uspješnosti PEFA-e</vt:lpstr>
      <vt:lpstr>Okvir za mjerenje uspješnosti PFM-a</vt:lpstr>
      <vt:lpstr>Pokazatelji uspješnosti vlasti</vt:lpstr>
      <vt:lpstr>Pokazatelji uspješnosti vlasti (2)</vt:lpstr>
      <vt:lpstr>Pokazatelji uspješnosti vlasti (3)</vt:lpstr>
      <vt:lpstr>Pokazatelji uspješnosti vlasti (4)</vt:lpstr>
      <vt:lpstr>Pokazatelji uspješnosti vlasti (5)</vt:lpstr>
      <vt:lpstr>Pokazatelji uspješnosti donatora</vt:lpstr>
      <vt:lpstr>Više razine vlasti</vt:lpstr>
      <vt:lpstr>PowerPoint Presentation</vt:lpstr>
      <vt:lpstr>PowerPoint Presentation</vt:lpstr>
      <vt:lpstr>METODA VREDNOVANJA M1   ‘Najslabija karika među dimenzijama’  (Primjer: PI-4. Rezultat = ‘D+’) </vt:lpstr>
      <vt:lpstr>METODA VREDNOVANJA M2  ‘Prosijek dimenzija’ (Primjer PI-22. Rezultat = ‘C’) </vt:lpstr>
      <vt:lpstr>PFM  Izvješće o radu</vt:lpstr>
      <vt:lpstr> Sadržaj PFM  izvješća o radu </vt:lpstr>
      <vt:lpstr>PFM izvješće o radu - Uvod</vt:lpstr>
      <vt:lpstr>PFM izvješće o radu –  Osnovne infromacije o zemlji</vt:lpstr>
      <vt:lpstr>PFM izvješće o radu – Procjena PFM sustava</vt:lpstr>
      <vt:lpstr>PFM izvješće o radu – Proces reforme vlade</vt:lpstr>
      <vt:lpstr>PFM izvješće o radu -  Procjena sažetka</vt:lpstr>
      <vt:lpstr>Prednosti i ograničenja analize PEFA-e</vt:lpstr>
      <vt:lpstr>Prednosti i ograničenja analize PEFA-e</vt:lpstr>
      <vt:lpstr>Prednosti i ograničenja analize PEFA-e</vt:lpstr>
      <vt:lpstr>Prednosti i ograničenja analize PEFA-e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Measurement Framework</dc:title>
  <dc:creator>Pfander</dc:creator>
  <cp:lastModifiedBy> </cp:lastModifiedBy>
  <cp:revision>74</cp:revision>
  <cp:lastPrinted>2014-03-14T11:53:39Z</cp:lastPrinted>
  <dcterms:created xsi:type="dcterms:W3CDTF">2007-04-05T19:23:00Z</dcterms:created>
  <dcterms:modified xsi:type="dcterms:W3CDTF">2014-03-19T14:31:57Z</dcterms:modified>
</cp:coreProperties>
</file>